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"/>
  </p:notesMasterIdLst>
  <p:sldIdLst>
    <p:sldId id="256" r:id="rId2"/>
    <p:sldId id="467" r:id="rId3"/>
    <p:sldId id="459" r:id="rId4"/>
    <p:sldId id="516" r:id="rId5"/>
    <p:sldId id="518" r:id="rId6"/>
    <p:sldId id="517" r:id="rId7"/>
    <p:sldId id="463" r:id="rId8"/>
    <p:sldId id="464" r:id="rId9"/>
    <p:sldId id="465" r:id="rId10"/>
    <p:sldId id="466" r:id="rId11"/>
    <p:sldId id="468" r:id="rId12"/>
    <p:sldId id="469" r:id="rId13"/>
    <p:sldId id="520" r:id="rId14"/>
    <p:sldId id="519" r:id="rId1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0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05:55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4878 427 1182,'0'0'9,"0"0"-9,0 0-5,0 0-1,0 0 6,11 127 48,-11-41 25,-5 12-31,-13 7-11,-5 2 5,-1 4-14,5 2 0,-2 6-4,5-7-15,1-8 1,-3-7-4,3-15 0,-4-10-5,4-9-17,0-9-25,7-11-20,2-10-84,5-13 63,1-8-75,0-12-145,1 0-72</inkml:trace>
  <inkml:trace contextRef="#ctx0" brushRef="#br0" timeOffset="383">3280 1556 748,'0'0'97,"0"0"-45,0 0 52,181-30-11,-1 15 13,64-7-1,55 3-34,37 0-18,20-1 5,1 1 6,-18 2-7,-26 0-33,-30 2-8,-42 2 4,-37 0-20,-36 3 0,-42 0-3,-31 3-13,-37 3-59,-30 1-66,-28 3-71,-22 0-36,-44 0-187</inkml:trace>
  <inkml:trace contextRef="#ctx0" brushRef="#br0" timeOffset="1334.7">4815 1539 294,'0'0'13,"0"0"-11,0 0 31,0 0 13,0 0-12,0 0 17,-49 14 17,48-14 28,1-6 29,0-9-51,0-3 18,0-7-36,1-4-10,14-9-17,0-8 1,10-8-13,2-8 24,4-4-2,4-4 2,3 2 18,3-2-33,-1 5-8,6 4 13,-5 6-17,6 8-3,-4 4 0,3 5-3,-1 9-2,3 9-1,3 13-5,3 7-2,1 8-2,-3 22 3,-11 9-4,-9 9 3,-8 6 2,-12 6 3,-6 0 0,-6 5 0,0 4 1,-4 6-1,-9 9 0,-1 6 0,0 5 3,-1-1-3,3 1-2,3-5-1,3-4 1,2-5 0,4-7-1,0-4 0,9-7 1,4-10 0,6-6 0,4-10 0,2-8 1,7-9 3,5-10 15,6-6-1,8-4 1,5-14 8,4-18-16,1-11 0,-4-10-2,-2-10-1,-6-7-2,-5-8 2,-3-10-1,-6-1 4,-5 2 2,-1 5-1,-3 12-7,-8 9-1,-2 11-2,-7 9-3,-7 7-2,-2 10-12,0 4-59,-21-1-31,-5 3-105,-4-1-54,7-3-198</inkml:trace>
  <inkml:trace contextRef="#ctx0" brushRef="#br0" timeOffset="2005.36">7926 1380 733,'0'0'217,"0"0"-203,0 0 0,0 0 9,0 0 37,96-16 0,-11 23 6,15-4-13,3-3-41,1 0-7,-14 0-5,-20 0-5,-21 0-70,-25 0-75,-22 2-176,-4 5-36</inkml:trace>
  <inkml:trace contextRef="#ctx0" brushRef="#br0" timeOffset="2185.18">8056 1593 945,'0'0'24,"0"0"-12,135-6 29,-58-10 36,1-2-37,-2 2-12,-17 0-21,-17 4-7,-13 4-12,-18-1-80,-10-6-128,-1-4-204</inkml:trace>
  <inkml:trace contextRef="#ctx0" brushRef="#br0" timeOffset="2393">8604 1042 1160,'0'0'71,"90"-41"-67,-46 41 2,7 16 21,5 32 22,1 21 8,-11 23 5,-22 12-35,-24 12-6,-39 2-16,-43-6-2,-28-6-3,-24-14-62,-10-19-48,0-20-80,4-26-118,19-20-323</inkml:trace>
  <inkml:trace contextRef="#ctx0" brushRef="#br0" timeOffset="5826.47">10461 1059 622,'0'0'215,"0"0"-143,12-75-51,4 58 10,0 6 11,-1 10-2,5 1-32,-1 24-1,5 19-4,-5 11-3,-7 8 3,-9 4 2,-3-6 10,2-4-6,8-9-9,10-12 1,13-12 0,13-17 2,9-6-3,4-29 9,1-17-9,-6-9 2,-8-11 1,-8-1 0,-12 0 0,-14 0 1,-10 11 26,-2 15-15,-7 17-1,-10 17-3,-7 7-11,-6 11-7,-1 19 5,1 7 1,5 5-3,12-2 2,8-4-4,5-4 2,12-9-13,14-5-17,9-8-13,7-4 5,11-6-22,4 0-34,1-7 25,0-9-7,0-1 7,-7-7 18,-5-2 55,-15-4 6,-10-1 8,-15 0 20,-6 3 41,0 6 24,-13 8-30,-2 7-17,-1 7-17,-2 10-20,-1 28-6,-2 16 3,6 11 7,5 7 13,7 3-14,3 0-11,0-8-5,3-10-2,11-13-5,7-13-59,7-19-46,7-12-21,5-6 17,1-29 58,3-16 38,-4-15 18,0-11 20,-5-3 41,-11-2 42,-8 10-16,-11 12 10,-5 18-44,0 17 23,0 14-28,0 11-1,0 2-47,-3 27-12,-2 17 12,4 8 3,1 5 0,0 2-2,6-4-1,8 0-2,0-7-32,-3-4-80,-4-7-77,-7-11-52,0-12-219</inkml:trace>
  <inkml:trace contextRef="#ctx0" brushRef="#br0" timeOffset="5964.7">11700 1276 768,'0'0'36,"0"0"-34,0 0 5,66-80 20,-39 71-7,2 2-16,4 1-4,-1 2-50,-2-6-160,-10-2-138</inkml:trace>
  <inkml:trace contextRef="#ctx0" brushRef="#br0" timeOffset="6158.97">11990 805 897,'0'0'36,"0"0"-36,105 2 0,-58 43 17,2 17 19,-7 19 44,-14 3-32,-12 5-19,-16-2-2,0-7-19,-14-4-8,-9-10-2,-7-12-145,-3-16-133,-4-21-244</inkml:trace>
  <inkml:trace contextRef="#ctx0" brushRef="#br0" timeOffset="6324.12">12475 1230 463,'0'0'520,"117"-9"-520,-56 9-21,-5 8 17,-19 12-11,-19 3-118,-18 4-123</inkml:trace>
  <inkml:trace contextRef="#ctx0" brushRef="#br0" timeOffset="6444.44">12429 1521 1067,'0'0'59,"0"0"-47,102-10-15,-38 5 3,14-1-108,13-2-298</inkml:trace>
  <inkml:trace contextRef="#ctx0" brushRef="#br0" timeOffset="7168.67">12770 1233 1132,'0'0'186,"0"0"-186,0 0-7,0 0 7,33 120 53,-20-59 12,-6 6-17,-7-5 2,0-2-27,0-5-13,0-6-4,0-8 2,0-9-7,0-10 0,2-8 1,3-7 0,0-4 1,-2-3-2,3 0 5,1-3 26,6-18 15,7-13-27,7-13-10,8-9-2,8-11-1,6-5-6,3-6-1,-5 6 2,-6 9 3,-11 16-4,-7 16-1,-4 10-2,-4 11-12,4 8-71,4 2-87,-4 9-140,-7 18-96</inkml:trace>
  <inkml:trace contextRef="#ctx0" brushRef="#br0" timeOffset="8181.09">13189 1724 1208,'0'0'0,"0"0"-23,0 0 23,0 0 6,3 100 0,-5-69-1,-11 0-3,-4-1-2,0-4-36,2-9-34,6-6 10,3-10 18,4-1 42,2-8 5,0-18 1,11-5 18,10-3 19,7 0 0,2 2 12,0 6 18,-3 9-2,-5 5-28,-3 10-7,-4 2-26,0 7-10,-3 17-2,-4 6 1,-8 5-1,0 4-2,-10-6-15,-9-3-30,3-7-26,4-10-10,6-8 57,4-5 28,2-7 0,0-20 38,16-11-14,10-7 5,13-2 9,1 5 20,1 8-18,0 8 7,-5 13-10,-6 6-17,0 7-10,-9 12-9,-4 15-1,-5 7 0,-11 4-2,-1 1 0,-11 0-21,-13-7-66,-1-8-29,4-8-34,9-12-51,9-4-55,3-16 163,27-19-103,16-12 198,8-13 43,7-10 85,3-6-23,2-6 7,-4-7-31,-6 2-19,-19 5-15,-18 18 55,-14 23-77,-2 20-20,-18 20-5,-14 1-19,-5 31-4,-2 19 19,5 10 4,16 9-9,14-3 8,4-12 2,7-10 0,15-13 10,-2-9 5,1-7 7,-5-6 15,-4 0-17,-6-7-8,-4-2-8,-2 1-5,0-1-4,0 0-29,-3 0-20,-3-3-7,4-9 3,2-8 56,15-1 0,24-5 1,9 0 33,4 3 34,-2 4 15,-5 10 1,-3 6 6,-8 3-33,-5 1-22,-10 16-22,-6 6 0,-11 6 0,-2 2-4,-2 1-5,-18-2 0,-6-2-3,0-9-26,-1-7-93,6-12-138,3 0-277</inkml:trace>
  <inkml:trace contextRef="#ctx0" brushRef="#br0" timeOffset="8319.57">14326 1180 826,'0'0'0,"0"0"-1,0 0-124,0 0 84,90-15-59,-79 44-83</inkml:trace>
  <inkml:trace contextRef="#ctx0" brushRef="#br0" timeOffset="8626.23">14469 1455 116,'0'0'629,"0"0"-515,0 0-44,0 0 39,0 0-31,82 79-38,-82-61-24,0 1-10,0 0-6,-14-1-2,-1-3-49,-1-8-31,5-3 11,7-4 16,4-11 55,3-16 13,24-5-6,7-6 25,5 4 19,-2 2 54,0 8-2,-4 7-5,-6 12-46,-3 5-33,-2 7-9,-4 20-1,-9 9-7,-9 6 0,0-1-4,-13 2-8,-10-1-110,6-11-124,7-15-224</inkml:trace>
  <inkml:trace contextRef="#ctx0" brushRef="#br0" timeOffset="8855.92">15350 998 814,'0'0'251,"0"0"-233,0 0-3,0 0-11,0 0 11,-48 133 40,6-40-24,7 8-8,3-5-12,8-11-2,13-17-9,8-12-11,3-20-101,7-14-51,24-17-72,11-5 77,6-30-43</inkml:trace>
  <inkml:trace contextRef="#ctx0" brushRef="#br0" timeOffset="9245.22">15444 1456 237,'0'0'42,"52"-129"-35,-38 83 109,-3 17 49,-11 16-39,0 13-24,0 0-54,-6 20-46,-5 17 26,2 11 6,3 2-20,6-3-7,0-8-6,0-10 0,9-10-2,8-12 2,6-7 5,6-1 0,0-24 1,3-8-3,-2-2-3,-4 0 2,-6 10 0,-10 10 6,-5 10 17,-4 5-15,-1 26-3,0 9-8,1 7 12,7-4-6,5-5 1,10-8-4,8-9 9,5-11-1,6-5-6,4-14 9,-1-21 0,-4-10 6,-5-8 37,-11-7-6,-12 1-4,-10 7-14,-3 8-22,-5 13-11,-12 11-27,-3 9-91,-3 5-56,1 6-297</inkml:trace>
  <inkml:trace contextRef="#ctx0" brushRef="#br0" timeOffset="9459.03">16447 998 433,'0'0'844,"0"0"-844,0 0 0,0 0 0,-6 105 56,-18-34 11,-5 7-30,0 3-27,4-5-8,5-7-2,9-13-23,4-14-60,7-12-126,0-15-73,0-13-199</inkml:trace>
  <inkml:trace contextRef="#ctx0" brushRef="#br0" timeOffset="9593.44">16320 1361 1114,'0'0'30,"0"0"1,115-60 72,-51 48-72,4 8-31,4 3-110,-7 0-249</inkml:trace>
  <inkml:trace contextRef="#ctx0" brushRef="#br0" timeOffset="9797.03">16916 1431 1122,'0'0'68,"0"0"-45,110-33-23,-65 22 112,5 0-47,5-2-51,6 0-14,0-1-7,-3-2-123,-12-3-129,-14-2-313</inkml:trace>
  <inkml:trace contextRef="#ctx0" brushRef="#br0" timeOffset="9983.68">17153 1078 1375,'0'0'0,"0"0"-12,0 0 12,42 106 38,-42-46 17,-1 9-44,-17-1-3,0-1-8,6-4-15,8-10-106,4-9-58,9-14-229</inkml:trace>
  <inkml:trace contextRef="#ctx0" brushRef="#br0" timeOffset="10484.6">17716 1269 617,'0'0'403,"0"0"-394,30-75 50,-30 75 79,-27 12-122,-9 26-7,-7 17 0,9 9-9,11-2 0,14-10 0,9-12-3,10-14 3,25-14 1,11-12 5,8-2 12,2-25-8,-5-17 3,-11-7 12,-10-7 1,-11 2-5,-12 6-3,-7 12-10,-12 11-8,-19 9-13,-10 9-20,-7 8-50,-2 1-56,7 0-60,13 0-40,22 0 28,8-7-12,40-17 165,16-17 58,8-13 280,-3-10-46,-9-4-119,-9 5 48,-20 12-27,-12 15-57,-7 16 28,-4 18-4,-10 13-60,-15 44-41,-8 32-2,-5 31 17,5 20-4,5 11-3,8-3-4,4-8-6,5-19 0,7-21-16,4-24-102,10-29-58,25-30-1,9-15-49,4-28-168</inkml:trace>
  <inkml:trace contextRef="#ctx0" brushRef="#br0" timeOffset="10699.24">18338 691 1217,'0'0'42,"92"111"-31,-47-14-11,-18 13 39,-27 10-7,-22 11-5,-46-3-8,-24-4-10,-15-6-9,-2-13-7,8-13-127,17-18-178</inkml:trace>
  <inkml:trace contextRef="#ctx0" brushRef="#br0" timeOffset="11235.68">14976 2603 97,'159'-22'1186,"75"0"-1164,63 2-13,36-4 3,-2 5 36,-19 4 2,-37 5-18,-39 6-5,-41 4-16,-44 0-11,-46 0-1,-47 0-27,-42 4-31,-27 3-167,-52 7-257,-34 2 181</inkml:trace>
  <inkml:trace contextRef="#ctx0" brushRef="#br0" timeOffset="11420.81">15483 2721 1291,'101'-24'147,"53"-2"-136,40-4-11,34 1 25,17 2 21,2 10-19,-8 11-27,-27 6-10,-37 0-146,-40 0-204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3:29:22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18188 14451 1038,'0'0'68,"0"0"-67,0 0 26,0 0 86,0 0-4,2 103-43,-2-68-26,0 5-15,0-1-11,-5 0-10,-2-5-4,0-4 0,4-1-8,3-5-89,0-11-181,3-9-224</inkml:trace>
  <inkml:trace contextRef="#ctx0" brushRef="#br0" timeOffset="179.91">18338 14730 374,'0'0'982,"0"0"-960,0 0-22,0 0-5,0 0-1,0 0-20,32-45-158,-10 45-254</inkml:trace>
  <inkml:trace contextRef="#ctx0" brushRef="#br0" timeOffset="1024.99">19048 14394 930,'0'0'118,"0"0"-47,0 0 34,0 0-30,0 0-52,0 0-20,-5 95 18,7-41-5,1-2-12,-3-2-3,0-4-1,0-7 2,3-8-4,1-12 0,2-6-17,4-13-42,0 0 1,6-27 60,-3-13 3,7-10 1,-5-3-4,4 3 8,-2 10 10,-4 7 13,-4 9 5,-5 11-13,0 4-11,-3 9-5,6 0-7,7 10-20,8 19 8,6 7 12,2 8 3,0-1-2,-2-5 0,-3-7 0,3-8 1,-3-9-1,-1-11 1,0-3 3,-5-6 5,2-20 0,-5-9-6,-5-8 3,-8-9-2,-3-2 3,0 4-6,-6 5-2,-3 11 0,3 12-11,5 11-68,1 11-72,0 3-272,14 19-271</inkml:trace>
  <inkml:trace contextRef="#ctx0" brushRef="#br0" timeOffset="1876.23">19908 14437 1116,'0'0'67,"0"0"-55,0 0 17,-104-40 27,74 47-4,5 20-48,3 8-4,12 8-5,6 1-6,4-2 4,0-4-29,6-7 2,6-8-1,4-11-15,2-10 8,0-2 40,4-17-1,-2-13 5,-2-4-2,-3 1 3,-8 7 8,-4 6 12,-3 8 1,0 9 2,0 3 1,0 0-27,0 3-6,0 14-1,0 5 3,0-1 1,0 1-6,0-5-5,8-3-6,3-5-8,0-6-1,3-3 18,2 0 6,4-18 5,2-9 0,-2-4 2,1-4-2,-7 1 0,-1 1 3,-5 4 1,-5 0 1,3 5 5,-6 2-2,0 7-2,0 2-4,0 4 7,1 4 5,1 2-13,-2 1 0,0 1-1,0 1 0,0 0-4,0 0 4,0 0 0,0 0 0,0 0 4,0 0 4,0 0 2,3 9-10,5 16 0,4 8 2,6 7 19,2 2-5,0-3-5,1-3-3,-4-2 5,1-4 0,-8-5-8,-2-7-5,-4-5 0,-1-6 0,0-3 0,-2-4-2,3 0-1,-3-14 2,2-6-10,2-5 2,-1-3 6,2 1 2,3 1 1,0-1 0,0 2 1,1 1 1,1-2-2,2-1 0,1 3 0,-2 0 0,-1 3 0,-3 4 0,-2 6-1,-6 5 1,0 4-4,0 2-53,0 8-114,0 14-88,1 5-17</inkml:trace>
  <inkml:trace contextRef="#ctx0" brushRef="#br0" timeOffset="2166.06">20478 14583 753,'0'0'257,"0"0"-230,0 0 32,0 0 23,0 0 42,0 0-43,85-54-54,-76 37-21,-3-2-6,-4-2 3,-2-1-3,0-1-8,-12 4-21,-9 2-14,0 12 4,-1 5 12,-2 2 4,2 20 6,3 10 12,6 6-4,9 4 1,4-2 3,0-4-2,6-5 4,6-10-1,7-7-18,8-11-11,11-3-36,7-10-59,1-15-191</inkml:trace>
  <inkml:trace contextRef="#ctx0" brushRef="#br0" timeOffset="2931.8">21181 14104 656,'0'0'124,"0"-81"-66,-2 56-46,-14 11 17,-10 12 27,-5 2-40,-9 15-16,1 18 1,0 16 4,3 15 12,2 18 31,4 11 6,4 5-15,6-2 30,8-9-17,9-7-28,3-16-18,0-7-5,9-10-1,0-8 0,-4-7-20,-4-8-27,-1-10-21,0-9-8,-9-5-74,-13-19-159</inkml:trace>
  <inkml:trace contextRef="#ctx0" brushRef="#br0" timeOffset="3493.88">20572 14543 817,'0'0'42,"106"-43"-41,-27 21 3,12 3 57,-1 6 21,-10 6-9,-13 5-53,-15 2-15,-13 0-1,-12 0-1,-9 7-3,-9 3-3,-8 2-8,-1 7 11,-3 3 5,-14 7-2,-2 0 2,3-2-4,3-1-1,10-10 0,3-3 0,0-3-3,1-8 3,14-2 7,9 0 4,0-4-8,6-11-2,-8-7 0,-4 0-1,-10-1-1,-7-2-3,-1 3-24,0 2 7,-3 4-23,2 4 38,1 3 5,7 1-1,17-1 2,12 3 0,5-3 18,-2 8 37,-4 1-20,-9 0-2,-5 12-16,-6 9-5,-6 5-5,0 2-1,-9 0-4,0-1 1,0-4-2,0-6-2,-6-6 1,0-6-10,3-5 0,3-2 10,0-22 4,0-12-4,6-7-4,9-3-4,3 0-46,4 7-61,4 8-113,2 8-84</inkml:trace>
  <inkml:trace contextRef="#ctx0" brushRef="#br0" timeOffset="4163.66">21754 14466 686,'0'0'76,"0"0"-74,0 0 1,0 0 18,89 91 57,-80-69-36,-3 0-41,-5-3-1,-1-6-27,0-6-54,2-7-14,-1 0 42,7-20 25,1-8-17,6-5 45,0 0 70,1-1 32,-1 6 9,-2 3-1,-4 8-17,-1 8-10,-2 4-38,1 5-29,1 0-16,1 17-12,2 5 11,-3 1-5,-4 2-5,-1-1-29,-3-4-2,0-6-9,0-6-22,0-4 19,0-4-7,0 0 61,2-12 0,4-8 7,6-4 13,1 1 22,4 3 16,-2 4-4,1 3 12,-1 6-15,-2 5-21,1 2-20,-4 2-8,1 10-1,-2 5-1,-5 0-1,0 2 1,-2-2-1,1-3 1,-3-1 0,0-7 0,0 0-2,0-4-4,0-2 0,0 0 6,1-5 6,2-10-6,2-6-2,1-1-1,2-2 3,0 2 0,0 5-3,-2 6 3,-2 5 1,2 6-1,6 0-1,2 8-11,3 11 10,-1 8-2,-5 1 1,-10 5-7,-1 0-50,-6 1-41,-19 0-77,-6-8-126</inkml:trace>
  <inkml:trace contextRef="#ctx0" brushRef="#br0" timeOffset="5247.39">18139 15529 679,'0'0'37,"0"0"-36,0 0-1,0 0 28,0 0 22,0 0-1,-71 33-37,38-28-8,1-1-1,6-4-1,5 0-1,12 0 3,9-14 14,0-7 30,23-4-20,13-2 12,5 7 24,-2 3 2,-5 11-12,-4 6-17,-3 0-14,-3 20-3,-3 11 12,-4 7-18,-5 6-5,-7 2-5,-5 2-3,0-4-1,-18 2 2,-5-4-2,-5-5 0,-2-8-1,-3-8-8,-2-9-5,2-10-6,5-2 11,8-1 3,7-18 6,11-3 2,2-1 3,6-2-3,12 5-1,1 6 5,-2 5 5,-1 4-2,-4 5-7,-3 0-2,2 0-8,2 12 1,2 3 5,0 6 2,1 1-1,-1 2 2,-2-2-1,-2-1 1,-2-4-2,-2-3 1,-2-4-1,-4-6 0,0-4-7,-1 0-20,0 0 19,0-9-16,5-7-84,6-3-12,10-2-57,7-1-110</inkml:trace>
  <inkml:trace contextRef="#ctx0" brushRef="#br0" timeOffset="5444.97">18549 15719 1037,'0'0'143,"0"0"-86,0 0 62,0 0-51,0 0-4,0 0-10,2-4-53,-2 4-1,6 0-69,9 0-102,6-3-150,4-4-661</inkml:trace>
  <inkml:trace contextRef="#ctx0" brushRef="#br0" timeOffset="6313.99">19055 15828 888,'0'0'118,"0"0"-104,72-76 34,-37 51 26,7-4-9,9 0-5,-1-3-32,1-1-22,-7-1-2,-16 3-2,-10 4 2,-12 5 0,-6 2-4,0 5 0,-21 5-5,-9 6-23,-11 4 11,-6 7 9,-2 22 2,7 12 5,11 8-6,15 7 0,11-1 0,5-4-1,18-5-13,18-11 3,12-9-11,14-12-10,14-9-49,8-5-32,4-8-21,-3-16 35,0-6-8,-18-2 44,-15-2 54,-19 2 16,-17-1 48,-14 3 34,-2 5-5,-12 5 3,-16 10 9,-7 7-61,-2 3-14,1 10-13,3 11 3,8 3 8,10 1-6,11-5 0,4 1 0,0-8 9,13-3-1,4-6 7,8-4 27,-1 0 7,-5 0-2,-6 0-9,-2 0-23,-2 7-21,-3 12-1,-6 8 1,0 9 1,-3 3-1,-13 2-3,5-4-13,5-6-1,6-4 5,0-8 10,15-7 0,7-6 4,5-6 2,3 0-2,6-17-2,7-10-8,5-7-134,1-3-140,-3-4-145</inkml:trace>
  <inkml:trace contextRef="#ctx0" brushRef="#br0" timeOffset="7250.8">20268 15605 773,'0'0'231,"0"0"-217,0 0-4,0 0 7,0 0-6,0 0 20,-24 73 1,19-32-25,3 2-4,2-6-3,0-6-1,0-11 1,2-5 0,13-11 1,2-4-1,5-2 7,0-17 4,0-8-2,-3-6 2,-1 0 20,-6 2 3,-3 7-6,-5 8-4,0 11-14,-4 5-10,3 0-2,1 9-43,6 12 2,1 6-16,-2 0-14,1 0-37,-2-6-1,0-7 12,4-6 58,6-8 32,9-6 9,4-17 13,2-8-2,-2-1 54,-8 6 15,-5 6-21,-9 4-20,-6 8-25,-3 7-8,0 1-5,0 0-1,-10 14-18,2 3 12,6 1 3,2-2 2,5-5-1,18-1 1,7-5 1,3-5 0,5 0 2,0-3 3,-2-10-2,-3-3 34,-9-5-11,-3-3-8,-8-4-14,0-5-1,-5-6-2,-5-9 0,-3-8 1,0-9-1,-12-1 2,-9 8-2,3 15 11,-1 21 12,1 15 3,1 7-9,-2 11-17,3 27 0,1 17 0,6 14 7,6 6-3,3-2 6,7-5-11,14-10 7,-1-9-5,0-12-2,-2-7-2,-4-10-2,-5-11-33,-5-7-22,-4-2-52,0-9-23,-3-18-65,-13-5-31,0-4 148,5 3 82,6 2 88,5 6 107,0 4-94,17 5 43,14 3-46,11 2-10,6 6 28,5 5-49,-3 0-11,-9 2-1,-8 8-16,-9 3 5,-3 3-22,-8 0-12,-2 2-6,-2 1-1,-3-1 1,-3-1-4,-3-2-1,0-1-5,0-5-41,0-1-85,-8-8-91,-5 0-193</inkml:trace>
  <inkml:trace contextRef="#ctx0" brushRef="#br0" timeOffset="7380.27">21357 15420 900,'0'0'36,"0"0"-36,80-23-37,-57 23-97,-2 8-18,-4 12-317</inkml:trace>
  <inkml:trace contextRef="#ctx0" brushRef="#br0" timeOffset="7842.8">21539 15616 675,'0'0'282,"0"0"-281,0 0 16,0 0 43,-39 91-21,39-67-7,7-1-20,14-5-9,2-7-2,-1-7 3,0-4 1,-2 0 4,-10-7 0,-2-12-3,-8-1 3,0-3-3,0 3-4,0 2-2,0 4 1,0 2-1,0 4 13,7 5 28,11 3-18,4 0-13,4 11 1,-4 8 3,-3 6-10,-3-2-1,-8 1-3,-6-3 0,-2-3-4,0-5-24,0-6-43,0-7 11,-2-5 34,2-19 25,0-10 2,12-3 3,9 2 34,-1 3 24,1 6 6,-5 9 15,-1 10-26,1 7-35,2 1-17,6 23-5,-2 7-1,-5 9-2,-5 2-10,-8 3-84,-4 1-75,-7-5-205</inkml:trace>
  <inkml:trace contextRef="#ctx0" brushRef="#br0" timeOffset="8735.87">18058 16603 897,'0'0'128,"0"0"-123,98-39-2,-66 39 19,-2 4 23,-5 23-15,-11 10-24,-11 10-6,-3 5-3,-22 2-18,-9-6-66,-5-9-30,9-9-88,7-12 17,10-11-48,10-7 96,0-3 140,15-19 206,6-3-4,4 0-2,1 0-18,3 6-66,-2 7-9,-2 7-49,-2 5-35,-4 11-17,-2 14-3,-11 9-3,-6 3 2,0 1-2,-17-1-1,-5-3 0,-5-5-21,0-5-50,3-10 0,2-9-22,4-5-9,5-2-52,7-19-23,6-6-227</inkml:trace>
  <inkml:trace contextRef="#ctx0" brushRef="#br0" timeOffset="8904.03">18549 16992 989,'0'0'0,"0"0"-130,0 0 65,0 0-102,0 0-262</inkml:trace>
  <inkml:trace contextRef="#ctx0" brushRef="#br0" timeOffset="9554.02">18858 16803 1082,'0'0'85,"0"0"-85,0 0 0,0 0 11,11 106 52,-11-54-18,0 1 16,0-2-51,1 2-7,2-6-2,0-7-1,0-7-1,-1-8-13,0-6-61,-2-10-32,0-9 9,0 0-35,0-21-5,-2-22-48,0-15 73,2-8 85,0-13 28,2 5 7,8 2 91,1 2 9,2 7-18,-4 10 28,0 7-43,-4 12-8,-2 10-1,1 12-4,-1 6-24,4 6-24,12 0-10,12 6-3,7 19 0,-2 10 1,-12 6 2,-22 6-3,-2 3-3,-30 1 1,-18-2 1,-7-7-5,1-11-18,8-8-19,15-13-21,14-10-38,17 0 30,0-22-8,30-6-21,6-4-8,7-4-118</inkml:trace>
  <inkml:trace contextRef="#ctx0" brushRef="#br0" timeOffset="9986.88">19391 16419 1026,'0'0'107,"0"0"-100,0 0 18,0 0-4,0 0 4,0 0 53,-15 125-17,10-57-36,-2 7-16,1-7-8,2-1-1,2-8 0,2-10-8,0-9-48,0-13-7,0-15-4,0-9 6,9-3-1,6-11 24,1-20-2,7-10-19,2-5 40,2-4 19,1 3 12,-5 9 25,-4 6 45,-7 15 12,-5 5-5,-4 8-32,-3 4-3,0 7-54,2 15-17,1 11 17,0 5 1,3 6-1,-3 0 0,3-3-1,-1-2-1,2-6-24,5-5-38,2-6-45,5-4-69,3-11-73,2-7-189</inkml:trace>
  <inkml:trace contextRef="#ctx0" brushRef="#br0" timeOffset="10826.46">19850 16815 409,'0'0'366,"0"0"-322,0 0-24,0 0 27,-94-66-15,76 79-14,4 14-18,9 8-12,5 7-35,0-3-11,18 0 0,1-10 12,5-5 4,0-10-20,0-11 10,-3-3 31,0-15-11,-4-11 26,-6-3 6,-2-4 89,-4 3 36,-5 6 16,0 9-27,0 10-46,0 5-9,-2 5-53,-4 22-6,-2 9-1,4 3 0,4 1-3,0-4-39,9-8-13,10-7 9,5-14 8,3-7 31,2-9 8,-1-18 7,-7-7-1,-5-11 0,-7-5 23,-9-6-1,0 2-4,0 4-22,-5 12 1,-8 12-2,3 14 0,-2 10-1,0 2-7,3 7 1,3 19 2,6 4 4,6 8 9,22 4 10,12 0 21,4-3-8,3-7 8,-2 0 5,-8-3 7,-8-3-30,-14 1-19,-14-5-3,-1 2-2,-7-7-9,-12-7-32,-1-8-17,2-2 19,0-12 21,6-15 11,5-7 9,7-2 2,0 0 9,0 4 11,9 2-10,4 2 3,4 3-10,2 3-4,5 2-1,-2 3 2,1 3-3,-3 3 1,-8 8 0,-4 1 0,-6 2 0,-2 0-6,0 10-1,-13 10 7,-6 6 1,3 3-1,4-2-1,7-3 1,5-5 0,2-2 0,16-2 0,-2-7 2,0 1 3,-3-5 3,-5 0 0,-8 2-8,0 4-9,0-3-15,-18 3-96,-1-4-111,3 0-161</inkml:trace>
  <inkml:trace contextRef="#ctx0" brushRef="#br0" timeOffset="11615.71">20409 16913 540,'0'0'97,"0"0"-97,0 0 0,0 0 5,0 0 20,0 0 0,-29-11-17,18 11 7,1 5 30,1 4 20,3 5-8,4 4-4,2 4-34,8-2-4,16 1 1,1-4 9,2-8-4,-6-3 0,-5-4-11,-5-2 1,-5-2-1,-6-13-6,0-7-4,0-1-19,-6-2 7,-3 0 0,0 3 2,3 2-4,1 3 9,0 5 5,1 2 0,-1 7 0,2-1-1,3 3 1,0-1 5,0 1 17,19 1 2,11 0-15,10 0 17,2 0 23,-7 13-11,-6 7-19,-13 4 0,-4 2 2,-9 0-12,-3 1-2,0-6-1,-10-1-4,-7-5-4,5-6-1,2-6-45,4-3-4,0-5 31,1-13-8,2-5 10,2-3 19,1-3 16,0 1 11,1 0 9,10 4-4,3 5-11,6 9-13,4 2-6,3 5-2,6 3-3,0 0 0,-4 0 2,-3 0 1,-4 0 0,-4 3 0,-9 7-2,-6 5-5,-3 2 2,0 0 0,0-1-1,-3-2 4,-4-3-36,-1-8 3,2 0 11,-3-3 3,3 0 16,2-4 4,1-9-7,3-1-36,0 1-73,0 1-130,0 4-401</inkml:trace>
  <inkml:trace contextRef="#ctx0" brushRef="#br0" timeOffset="12023.78">19986 17358 958,'0'0'95,"0"0"-50,0 0 96,0 0 7,0 0-67,137-8-20,-58-1-18,2-2-14,-8 0 3,-10 3-29,-12-1-3,-8 0 0,-7 1-10,-11-3-41,-5 5-33,-7-4-22,-6 7-65,-7 3-48,0 0-64,-21 3-102</inkml:trace>
  <inkml:trace contextRef="#ctx0" brushRef="#br0" timeOffset="12174.52">20026 17451 1131,'0'0'181,"0"0"-157,103-28 25,-8 5-8,19 2-18,11 5-23,-8 10-8,-16 6-171,-19 0-292</inkml:trace>
  <inkml:trace contextRef="#ctx0" brushRef="#br0" timeOffset="15519.89">19817 16111 125,'0'0'297,"0"0"-265,0 0 0,0 0 4,0 0 19,0 0 16,0 0-32,0 0-17,-71-17 0,66 17 3,2 0 15,0 0-9,3 0-14,-1 0-6,1 0 13,0 0 17,0 0 2,0 0 14,0-3 21,21-3-20,16 2-39,20-2 2,16-1 5,9 1 8,12 0-4,3-5-4,1 0 0,-5 2-1,-7-4-6,-13 7 8,-8 5-10,-12 1-9,-15 0-2,-8 0 0,-10 0-4,-11 0 0,-6 0 1,-3 0-3,0 0 0,0 0-6,0 0-8,0 0-5,0 0 4,0 0-8,0 0-22,0 0-2,0 0-27,0 2-61,0 1-226</inkml:trace>
  <inkml:trace contextRef="#ctx0" brushRef="#br0" timeOffset="15969.23">19888 16104 688,'0'0'183,"0"0"-81,0 0 25,0 0-34,82-23-12,-17 12 11,19 0-33,10 3-26,3 1-3,2 4-5,-3 3-9,-5 0 9,-3 0-10,-11 0-7,-15 0-1,-18 0-4,-19 0-3,-15 0-3,-4 0-20,-6 0-34,0 0 0,0 0-7,0 0-16,-9-3 4,0-9-40,-3 1-22,3-4-117,4 4-253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3:29:47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 2461 716,'0'0'243,"0"0"-243,0 0 1,0 0 11,94-55 41,-51 46 9,13 1-18,13-1 7,17 4-5,21 0 4,18 2-8,17-1-2,7 1-10,-7-5-5,-11 2-13,-20 1-2,-23 0-2,-25 3-4,-22 2-2,-20 0-2,-8 0 0,-10 0 0,-3 0 0,0 0-2,0 0-6,0 0-17,0 0-35,0 0-25,0 0-40,0 0-62,2 0-159</inkml:trace>
  <inkml:trace contextRef="#ctx0" brushRef="#br0" timeOffset="3211.92">3923 4712 763,'0'0'150,"0"0"-150,0 0-2,0 0 2,0 0 11,0 0-7,0 0-4,3 0-65,-3 0-35,0 0-5,0-2-205</inkml:trace>
  <inkml:trace contextRef="#ctx0" brushRef="#br0" timeOffset="20897.76">17146 1574 979,'0'0'108,"0"0"-107,0 0 11,0 0 99,0 0-19,87-34-12,-68 22-51,1-2-15,-4-2 2,-1 2 3,-4 0-7,-7 2 0,-1-1-6,-3-1-3,0 2-1,-3 2-2,-8 6 0,-10 4-3,-7 0-4,-8 4 1,0 18 2,-1 5 3,4 4 0,7 6-2,1 1 2,6 4 1,5-2 0,10-3 0,4-7 0,18-9 0,21-7 1,12-9 2,5-5-2,4 0-1,-2-2-2,-1-11-19,-6-3-66,-2-4-50,-12 0-61,-12-4-114,-14 1-406</inkml:trace>
  <inkml:trace contextRef="#ctx0" brushRef="#br0" timeOffset="21316.1">17440 906 704,'0'0'74,"0"0"-50,0 0 45,0 0 3,0 0-30,0 0-29,-2 29 36,2 5 26,0 6-20,0 7 15,0 2-14,6 1 0,-2-3-33,-2-6 2,-2-3-18,0-6-2,-15-3 0,-13-10-5,-9-11-15,-15-8-40,-5-10-31,-4-24 5,1-7-8,3-8 4,11-2 5,12-2-114,14-2-171</inkml:trace>
  <inkml:trace contextRef="#ctx0" brushRef="#br0" timeOffset="21666.02">17455 685 1165,'0'0'17,"0"0"-16,0 0 31,0 0 0,0 0-32,0 0 0,4 9 0,-5-1-1,-4-2-3,2-4 4,3-2 1,0 0 16,0-6 58,0-9-35,0-2-8,3 1-9,11 0-18,-3 6-5,7 6-20,3 4-72,2 4-55,-1 18-86,-6 3-149</inkml:trace>
  <inkml:trace contextRef="#ctx0" brushRef="#br0" timeOffset="22247.17">17790 901 675,'0'0'65,"0"0"7,0 0 58,0 0-27,0 0-11,0 0-17,-30-58-26,30 58-14,0 9-33,0 23 4,12 15 31,2 8 4,0 1-27,0-5-13,1-7 7,2-10 1,5-11-8,9-8 0,5-11 3,6-4-1,-2-9-1,-6-18 0,-8-4-2,-11-10-2,-10-3 0,-5-2 2,-8 1 4,-16 8-2,-8 4 1,-3 10 1,-3 9 0,0 7-4,-1 7 0,0 0-5,8 10-5,8 4-32,7 0-36,10-2 9,6 2-19,4-3-62,19-4-38,1-3-16,6-3-199</inkml:trace>
  <inkml:trace contextRef="#ctx0" brushRef="#br0" timeOffset="22584.78">17995 747 678,'0'0'211,"0"0"-157,0 0 48,0 0 46,0 0-22,0 0-9,-39-69-62,39 69-38,0 26-11,0 16 22,4 17 27,6 6-13,3 5-19,-4-1-5,-3-2-5,-1-8-4,-3-3 2,-1-7-11,2-6 1,2-10-2,1-5 0,3-13-3,3-4-22,0-5-17,0-6-33,-3 0-26,0 0-62,-2 0-28,2-10-116,-3-7-117</inkml:trace>
  <inkml:trace contextRef="#ctx0" brushRef="#br0" timeOffset="23138.84">18645 1436 597,'0'0'76,"0"0"8,0 0 127,0 0-44,0 0-40,0 0-26,0 0-39,21 0-19,-5 0-14,3-2-6,3-1-9,5-2-12,1-2-2,0 2-17,-3-4-42,-5-2-117,-4 2-126,-10 0-355</inkml:trace>
  <inkml:trace contextRef="#ctx0" brushRef="#br0" timeOffset="23364">18646 1542 745,'0'0'613,"0"0"-604,0 0-9,0 0 100,0 0-28,0 0-37,44 0-27,-13 0-5,7 0-3,2 0 0,-2-2-56,1-6-71,-4-6-238</inkml:trace>
  <inkml:trace contextRef="#ctx0" brushRef="#br0" timeOffset="36049.97">19841 1286 1032,'0'0'100,"0"0"-96,0 0 77,-13-89 41,0 72-39,-7 8-25,-5 3-41,-7 6-15,-6 0-2,-3 17-2,-1 20 1,-2 15 1,7 12 0,7 6-2,10-2 0,10-6-2,10-8-10,0-13-19,19-6-13,12-12 2,10-12 0,8-11-3,2 0 22,-1-17 6,-6-9 19,-9-3 9,-9 0-3,-5 5 15,-11 6 18,-5 7 0,-5 6-1,0 4-8,0 1-24,0 0-6,0 18-15,0 9 13,0 4 1,0 1 0,7-3 1,11-6-3,7-6 2,2-7-2,0-6 1,-3-4 2,-3 0 0,-5-13 3,-5-9 0,-2-4 2,-8-2-5,-1 0-2,-5 1-6,-15 3-19,-4 4-1,0 8 7,8 5 12,5 5 6,7 2 2,4 0 0,0 0-1,0 0-2,0 0-5,4 0 9,1 0 0,2 0 0,-5 0 0,2 0 3,-2 0 1,-2 0-2,0 0 1,0 0-1,0 0 1,0 0-1,0 0 1,0 0 0,0 0-1,0 0-1,0 0 0,0 0 0,0 0-1,0 0 0,0 0-1,0 0 1,0 0-2,0 0-10,0 0-13,0 0-11,0 0 9,0 0 8,0 0 2,0 0 6,0 0 4,0 0-1,0 0 6,0 0 2,0 0-2,0 0-3,0 0 0,0 0-5,0 0-38,1 0-65,1 0-46,-1 0-32,2 0 6,-3 0 6</inkml:trace>
  <inkml:trace contextRef="#ctx0" brushRef="#br0" timeOffset="36238.37">19973 1531 261,'0'0'43,"0"0"-42,0 0 3,0 0 19,0 0 23,0 0 11,0 3-22,0-3 3,0 0 19,0 0-28,0 0-16,0 0-7,0 0-4,0 0-2,1 0-11,4 0-58,3-2-155</inkml:trace>
  <inkml:trace contextRef="#ctx0" brushRef="#br0" timeOffset="43237.42">20332 1539 155,'0'0'746,"0"0"-746,0 0 0,0 0 59,0 0-46,0 0-13,0 0-3,-79 17 1,55 3 2,2 0-5,7-3 3,5 0-3,6-2-8,4-1 13,0-2 3,17 0 11,8-3 77,11-2 7,-3 1-23,-3-2 16,-11 0-28,-7 2-31,-8-1-12,-4 0-9,0 0-6,-10 3 0,-22 0 4,-9-1-7,-7-1-2,-1-4-1,9-1-18,8-3-41,8 0-21,10 0-3,8-1 12,6-13-64,0-3-158,31-2-279</inkml:trace>
  <inkml:trace contextRef="#ctx0" brushRef="#br0" timeOffset="43830.56">20684 1542 729,'0'0'481,"0"0"-481,0 0 0,0 0 41,0 0-33,-83 18-8,43 25 1,8 1-2,10 1-10,15-6-27,7-10-14,13-9 16,18-9-11,10-11 30,4 0 17,1-22 18,-2-9 12,-7-5 16,-4-3-10,-11 2-9,-10 0 4,-12 4-9,0 5-7,-18 2-15,-13 8-11,-8 4-42,-2 7-22,5 4-29,7 1 1,13-3-51,7-3 64,9-6 66,0-3 24,2-9 37,12-6 51,6-5-13,2-1 2,0 0-20,-6 6 15,-2 8-16,-6 7-18,-5 5-5,0 8 22,-3 4 25,0 0-40,2 23-36,5 26-1,-1 26 53,3 16 17,-2 12 5,-1 3-47,-6-8-3,0-5-6,0-7-10,0-13-9,0-10-3,0-14-3,6-10-5,5-12-52,6-13-75,1-11-72,0-3-93,-6-20-386</inkml:trace>
  <inkml:trace contextRef="#ctx0" brushRef="#br0" timeOffset="44093.19">21127 1735 318,'0'0'736,"0"0"-711,0 0 25,0 0 100,0 0-31,0 0-63,23-16-37,-1 13-13,6 0-6,5-1-3,3 0-51,1-4-112,-1-4-134,-4-4-430</inkml:trace>
  <inkml:trace contextRef="#ctx0" brushRef="#br0" timeOffset="44307.85">21222 1569 1354,'0'0'65,"0"0"-59,0 0 38,0 0 4,0 0-41,0 0-5,-19 93 4,10-42-1,0-1-5,3-7 0,2-4-3,4-6-75,0-8-140,10-8-93,14-12-334</inkml:trace>
  <inkml:trace contextRef="#ctx0" brushRef="#br0" timeOffset="44610.29">21685 1610 1268,'0'0'0,"0"0"0,0 0 0,-8 120 100,-6-47-14,1 10-47,2 4 22,0-4-23,1-6-7,-7-8-16,-5-7-12,-2-9-3,-6-6-2,-4-9-1,0-17-33,-9-13-22,-7-8-10,-1-22-17,-2-20-52,5-15 14,12-15-126,13-15-168</inkml:trace>
  <inkml:trace contextRef="#ctx0" brushRef="#br0" timeOffset="44806.83">21818 1402 902,'0'0'246,"0"0"-245,0 0 1,0 0 108,0 0-49,0 0-61,47-22-26,-39 23-116,-1 9-123,5-1-444</inkml:trace>
  <inkml:trace contextRef="#ctx0" brushRef="#br0" timeOffset="45337.02">22163 1412 1427,'0'0'0,"0"0"0,0 0 14,0 0 4,0 0-18,0 0-8,-78 52-43,59-14-29,11-3 23,8-3 18,0-5 31,3-6 8,15-3 0,-1-4 20,1-1 46,0-4-6,-4 0-12,-5 1-13,-2 2-24,-6 2-8,-1 0-3,-5 2-7,-16 1-40,-2-5-57,4-7 7,6-5 7,7 0 31,6-17 44,0-8 15,13-6 3,9 0 57,7-3-7,1 5-2,-1 6 5,1 6-13,2 6-14,-3 4-6,6 4-7,-4 3-4,-3 0 1,-4 0 7,-9 0 8,-2 4-5,-5 4-2,-2 2-3,-1 5 10,-4 2-10,-1 3 5,0 0 7,0 5-14,-4-3-7,-7 1-6,-2-4-3,2-2-6,-3-4-67,-2-7-75,0-6-148,6 0-279</inkml:trace>
  <inkml:trace contextRef="#ctx0" brushRef="#br0" timeOffset="45504.15">22520 1327 1132,'0'0'133,"0"0"-133,0 0-34,0 0 34,0 0-35,0 0-244,9 17-295</inkml:trace>
  <inkml:trace contextRef="#ctx0" brushRef="#br0" timeOffset="45899.23">22654 1517 328,'0'0'1146,"0"0"-1146,0 0 0,0 0 0,0 0 0,0 0 0,12 72-1,-27-41-7,-1 0-32,2-5-51,3-7 5,8-8 30,3-8 10,0-3 46,10-10 12,13-17 30,6-5 17,6-2 42,2 0-39,-3 4 8,-6 5-26,-5 5 0,-4 7-10,-4 8-18,-6 5-9,2 0-7,-1 12-7,4 10 4,-5 11-2,-5 4 4,-4 5 1,0 1-3,0-3-7,-10-5-13,-1-8-21,5-10-12,2-8-24,4-7-74,0-2-23,13-3-133,12-16-276</inkml:trace>
  <inkml:trace contextRef="#ctx0" brushRef="#br0" timeOffset="46484.91">23303 1428 1185,'0'0'120,"0"0"-119,0 0 64,0 0-35,0 0-30,-132 50-2,75-2 0,8 3-12,17-4-27,19-6 20,11-9 1,2-10 15,22-12 5,17-10 1,9 0 17,6-19 16,4-12 17,3-7-13,-1-7-13,-5 0-5,-7 0-16,-10 3 6,-18 9-4,-13 7-4,-7 4-1,-23 9-1,-22 9-35,-12 4-20,-5 0-11,4 10-27,8 2-2,13-3 27,11-6-2,10-3 16,13-2 15,3-20 21,0-10-6,19-4 1,7-6 4,-2 0 17,0 0 2,-4 0 0,-6 1 21,-4 4 28,-7 5 23,-3 10 9,0 9 13,0 7 40,0 6-28,0 0-53,2 24-38,-1 25-14,-1 27 52,0 25 22,-4 15-25,-20 6-17,-4-1-16,-1-10 0,9-15-8,10-13-9,10-15 0,0-10-3,11-13-37,0-15-73,-3-13-87,-6-17-154,-2-14-569</inkml:trace>
  <inkml:trace contextRef="#ctx0" brushRef="#br0" timeOffset="48952.73">19279 2629 1182,'0'0'250,"0"0"-237,0 0-12,0 0 6,0 0-5,0 0 0,-24 117 17,9-54-12,0 1-5,-3-6-1,2-11 1,0-11-2,6-13-20,4-12-31,5-11-29,1 0 54,0-14 25,3-11 2,11-3 3,6 3 30,3 3 11,1 10-7,6 4-13,3 8-15,5 0 1,-1 5-9,-1 13 1,0 1-3,-3 0-1,-5-2-27,-5-5-68,-6-3-75,-5-9-202</inkml:trace>
  <inkml:trace contextRef="#ctx0" brushRef="#br0" timeOffset="49148.54">19294 2853 1119,'0'0'154,"0"0"-121,0 0-33,49-72 83,-21 63-35,5 6-27,3 3-21,-3 0 0,-3 0-20,-11 0-89,-15 0-59,-4 0-85,-22 0-117</inkml:trace>
  <inkml:trace contextRef="#ctx0" brushRef="#br0" timeOffset="49288.97">19330 2713 487,'0'0'529,"0"0"-457,-5-78 9,5 50 65,21 2-37,13-3-49,14 3-25,12 1-17,7 5-18,-2 11-11,-3 8-116,-9 1-124,-15 18-346</inkml:trace>
  <inkml:trace contextRef="#ctx0" brushRef="#br0" timeOffset="49695.56">19832 2744 902,'0'0'516,"0"0"-516,0 0-7,0 0 7,0 0 16,3 112 7,-16-57-5,4-2-18,4-8 1,5-11-1,0-8-2,7-11-17,12-12-27,5-3 17,1-14 29,8-17 6,-5-8 6,-1-4-5,-3 2 15,-6 5 18,-3 8-17,-5 9-13,-5 10 0,-2 9-1,-2 0-9,1 12-13,4 15 10,-3 4 1,0 1 1,1-1 1,2-3-1,0-3 1,6-4-2,4-7-10,8-5-29,9-6-18,3-3-29,1 0-74,-6-18-122,-7-4-189</inkml:trace>
  <inkml:trace contextRef="#ctx0" brushRef="#br0" timeOffset="50624.72">20337 2452 1265,'0'0'137,"40"-104"-114,-27 77 95,-7 14-18,-3 10-30,-3 3-51,0 23-19,0 29-3,0 24 3,-7 12 1,1 2 1,0-10-2,6-5 0,0-7-22,0-11-28,0-9-18,7-18 25,11-9 20,3-14 14,7-7 9,5-2 10,6-19 0,-4-6 5,0-4 1,-5-1 3,-11-4-13,-8-2 2,-8 1-5,-3 5 2,0 8-5,-8 11-5,-5 10-2,1 3-14,-4 14-2,-3 19 13,0 12 5,6 8 4,7-5-13,6-3 5,0-12-7,10-10-7,15-11-35,10-12-44,5 0-14,2-21-45,-5-13-89,-4-4 55,-6-7 68,-6 2 91,-2 0 36,-3 8 92,-5 8 88,-2 9-20,0 6-24,-6 5-3,-1 5-49,-2 2 7,4 0-48,2 0-33,10 9-9,4 12 4,3 7 10,-2 0-2,-7 3-11,-8-3 0,-6-1-2,0-4-1,0-9-14,-3-4-19,-2-10 19,1 0 15,2-10 18,2-15-3,0-5 7,3-4 12,12-2-34,6-1 0,4 6-28,2 6-76,2 9-13,-4 10-68,-2 6-80,-4 0 54,-2 6-11,-1 8 44,0-3 178,-1-6 155,-6-1 60,-3-4-26,-3 0-40,-3 0-4,0 0-30,-14 2-60,-7 5-46,-4 8-9,1 6-4,12 5 1,12 4 3,0-3 4,20 1 12,10-9 50,1-3 39,-1-4 5,-6-4-41,-11-2-18,-8 1-40,-5 0-11,-6-1-9,-27 5-12,-15-5-32,-13-1-79,0-5-49,4 0-63,18-10-163</inkml:trace>
  <inkml:trace contextRef="#ctx0" brushRef="#br0" timeOffset="51044.66">19828 3507 911,'0'0'218,"0"0"-191,0 0 103,146-23 21,-25 2-49,23-5-19,16-1-43,7 1 13,-7-1-24,-6 1-7,-8 2-8,-15 2-1,-16 3-9,-27 5 1,-27 6-3,-28 3-2,-19 4-12,-14 1-30,-14 0-68,-28 8-55,-19 6 4,-15 6-28,-5-6-173</inkml:trace>
  <inkml:trace contextRef="#ctx0" brushRef="#br0" timeOffset="51337.69">19984 3588 1085,'0'0'199,"0"0"-186,93-13 161,-2-5-19,27-8-48,19-2-47,12 0-18,8-1 1,4-1-7,-6 2-13,-3 2-6,-7 5-4,-17 4-6,-25 6-7,-32 7 0,-30 4-11,-20 0-10,-17 0-39,-4 0-14,-1 0-53,-31-3-146,-14-9-218</inkml:trace>
  <inkml:trace contextRef="#ctx0" brushRef="#br0" timeOffset="61262.79">1805 2392 546,'0'0'180,"0"0"-168,100-37 60,-43 25 86,9 1-51,14 1-44,3 4-26,3 0 10,-6 4 12,2 2-12,0 0-2,7 0-4,5 0-18,2 0-6,1-1-4,-5-5 1,-2 1-1,-7-3-2,-14 0 0,-8-1-6,-10-2 0,-11 3-2,-7 0-1,-9 2-1,-8 2-1,-4 0 0,-6 4 0,-1 0-4,-4 0-13,-1 0-11,0 0-18,0 0-29,0 0-10,0 0-16,0 0-20,-7 0-1,-11 0 16,-7 0-24,-7 4-21,-3-1-59</inkml:trace>
  <inkml:trace contextRef="#ctx0" brushRef="#br0" timeOffset="61628.22">2036 2399 462,'0'0'92,"0"0"-23,0 0 104,0 0 91,0 0-125,0 0-58,99-19-23,8 9 39,16 3-36,9 0-5,7 2-17,3 0-7,1-2-4,-4-1 0,-4-1-8,-8 0-5,-8-2-1,-19 3 3,-12 2-7,-19-2-3,-15 1 0,-17 3-6,-15 1 0,-10 1-1,-10 2-2,-2 0 0,0 0-14,0 0-13,0 0-11,0 0-17,0 0-44,0 0-52,0-1-35,0-3-177</inkml:trace>
  <inkml:trace contextRef="#ctx0" brushRef="#br0" timeOffset="63744.3">1140 424 277,'0'0'417,"0"0"-388,0 0 2,0 0 81,0 0-45,0 0-26,0 0-22,0 0-14,0 0 11,3 0-6,13 3 3,5-3 4,9 0-1,5 0-7,6 0-8,2 0 0,-7-3 1,-7 1 0,-7 0 1,-9 0 4,-4 1-3,-6 1 4,-3-1-1,0 1 6,0 0-8,0 0-1,0 0-4,-6 2-6,-7 10 6,-7 3 1,-6 4 0,3 1-1,-5 2 0,-5 0 0,-4 4 0,-1 1 1,-2 1-1,3-5 1,4-3-1,10-3 0,10-6-2,3-6-4,7-2-5,3-3 7,0 0 4,0 0 9,0 0 10,0-8 16,3-3-31,7-1 8,-1 1 1,3 0-5,0 4-2,5 2-6,0 1-2,0 3-1,-1 1 1,0 0 1,-2 5-2,-2 7 3,0-1 1,-2 0-1,-2 1 1,4-1-1,-5-3 1,4 0 0,0-3-1,0-1 0,-1-2 0,1-1-1,4-1-11,0 0-14,3 0-16,1 0-56,6-9-71,7-2-61,-1-3-342</inkml:trace>
  <inkml:trace contextRef="#ctx0" brushRef="#br0" timeOffset="64421.99">1841 585 638,'0'0'19,"0"0"-4,0 0 126,0 0-35,0 0-22,0 0-34,-6-9-24,18 6-9,9 0-6,4 0 9,2-1 4,-2 0-4,-2-2-10,7 1-10,4-3-16,6 2-128,-9-1-196</inkml:trace>
  <inkml:trace contextRef="#ctx0" brushRef="#br0" timeOffset="64622.94">1790 693 616,'0'0'375,"0"0"-361,0 0-14,0 0 116,0 0-73,0 0-43,97-6 0,-33-1-82,8-4-318</inkml:trace>
  <inkml:trace contextRef="#ctx0" brushRef="#br0" timeOffset="65505.63">2442 523 844,'0'0'76,"0"0"-72,0 0 29,0 0 71,76-78-64,-22 67-24,7 5-8,-3 6 5,-8 0 1,-13 14-2,-17 5 0,-12 7-10,-8 4-2,-16 4 0,-23 0-7,-8 2-7,-8-8-10,8-3-34,11-11 12,17-8 12,19-6 25,0-6 9,31-17 34,18-10-17,11-4 41,2 1 20,-4 0-34,-7 3 0,-8 4 5,-7 4-10,-11 6-4,-10 8-8,-10 6-11,-5 2 8,0 3 0,-2 0-24,-20 7-10,-5 15 5,-7 11 4,1 5 1,5 3-1,7-2 1,13-5-1,7-6-1,1-8 0,0-8 1,12-3-3,7-5 3,5-4 0,7 0-28,7-11-84,2-6-65,5 0-140,-3-2-116</inkml:trace>
  <inkml:trace contextRef="#ctx0" brushRef="#br0" timeOffset="65688.65">3103 601 1014,'0'0'211,"0"0"-203,0 0 125,0 0-18,0 0-85,0 0-12,113-24-17,-66 19-1,1 1-35,-3 1-118,-9-2-61,-12 1-184</inkml:trace>
  <inkml:trace contextRef="#ctx0" brushRef="#br0" timeOffset="65899.23">3259 502 1194,'0'0'256,"0"0"-255,0 0-1,0 0 27,0 0-16,0 0 1,-20 110 21,3-65-24,-2-1-8,5-4-1,2-8-47,12-7-88,5-13-160,28-12-406</inkml:trace>
  <inkml:trace contextRef="#ctx0" brushRef="#br0" timeOffset="66183.21">3670 463 1012,'0'0'262,"0"0"-262,0 0 0,-76 131 90,37-60 1,0 6-39,5 0 6,2-7-17,7-8-25,4-7-13,0-10 0,1-8-3,7-10-1,0-11-5,1-10-39,0-6-11,-6-10 15,-4-21-53,4-13-66,5-13-31,13-15-85,0-17-42</inkml:trace>
  <inkml:trace contextRef="#ctx0" brushRef="#br0" timeOffset="66318.43">3758 202 1121,'0'0'0,"0"0"-7,0 0 5,0 0-1,0 0-137,0 0-41,57 49-166</inkml:trace>
  <inkml:trace contextRef="#ctx0" brushRef="#br0" timeOffset="66766.56">3896 440 756,'0'0'235,"0"0"-235,0 0 0,2 91 5,-7-59 12,-3-3-4,8-2-13,0-6 0,16-12 2,6-6 1,8-3-1,0-12 7,-4-16-4,0-6 15,-5-2 16,-3 3 15,-6 4-17,0 5 13,-5 8-3,-4 4-10,-3 8 6,0 4-2,0 3-38,0 26-23,0 21 22,-13 18 1,-2 13 3,-9 5-3,0-3 1,-1-8 1,1-10 2,3-12-3,9-14 1,5-13 3,5-9-3,2-11-2,0-6 2,0 0 6,-1-2 7,-4-19 23,1-10-38,4-11-1,0-14 0,3-10-5,17-7-23,9 0-23,8 6-34,11 11-12,7 15-276</inkml:trace>
  <inkml:trace contextRef="#ctx0" brushRef="#br0" timeOffset="66977.76">4533 933 1118,'0'0'121,"0"0"-118,-85 89 82,60-66-15,4-2-70,3-6-160,-6-11-426</inkml:trace>
  <inkml:trace contextRef="#ctx0" brushRef="#br0" timeOffset="75544.76">5552 552 730,'0'0'229,"0"0"-182,0 0 50,0 0 10,0 0-11,0 0-34,0 0-39,7 0-8,10 0-8,9 0 1,9 0 4,-1 0-6,1 0 1,-4 0-2,-6 0-3,-4-4-1,-9-1-1,-4 4 1,-4-1 1,-4 1-2,0 1 2,0 0 2,0 0-4,-12 0-8,-10 7 1,-5 9 5,-8 4 2,-6 8-1,-1 4 0,-4 3 1,4 1 1,3-3 1,9-5-4,11-5 1,13-12-5,4-5-16,2-5-16,0-1 31,0 0 7,0-1 21,13-13-11,6-8 22,3-1-13,1 2-5,-4 2 14,-1 6-5,-8 7-7,-6 3-5,1 3-8,3 0-3,7 11-6,1 10 6,2 3 1,0 1 2,-3-1-3,-2-3 0,-1-9-2,-3-4-39,3-3-32,7-5-51,7 0-18,5-17-130,2-8-199</inkml:trace>
  <inkml:trace contextRef="#ctx0" brushRef="#br0" timeOffset="75743.07">6026 649 986,'0'0'94,"0"0"-68,0 0 87,0 0-23,0 0-20,0 0-62,48-4 8,-14-1-15,7 0-1,-4 2-37,-9 0-143,-7 2-190</inkml:trace>
  <inkml:trace contextRef="#ctx0" brushRef="#br0" timeOffset="75919.85">6034 822 1126,'0'0'89,"0"0"-67,0 0-22,0 0 20,0 0-3,101-27-17,-71 20-11,-3 2-74,1-1-131,-1-2-171</inkml:trace>
  <inkml:trace contextRef="#ctx0" brushRef="#br0" timeOffset="76324.73">6696 467 1037,'0'0'20,"0"0"-18,0 0 99,0 0-14,0 0-40,83-30-32,-48 52 1,-2 3-7,-10 5-9,-12 0 0,-3 3 0,-8-1 0,0-3-2,-8-5-19,-3-9 0,1-7-6,6-5 18,2-3 9,2 0 7,0-11 47,0-9-12,0-2 12,2-1-14,9-2-10,-1 1-10,6-3-11,0 3-9,7 0-8,5 0-40,6 4-78,7 3-46,0 2-141,-5 1-203</inkml:trace>
  <inkml:trace contextRef="#ctx0" brushRef="#br0" timeOffset="76685.11">7297 241 890,'0'0'280,"0"0"-264,0 0 83,0 0 9,0 0-56,0 0-32,-9 15-14,9 26 7,0 9 6,0 5 3,0 6-10,-9-1-4,2 2-3,-2-2-1,0-7-4,1-7 0,4-5-1,1-7 0,1-7-1,1-7 1,1-6 0,0-8 1,0-3 3,0-3 0,0 0 4,0 0 2,0 1 2,15 1-4,12 0 8,13-2-12,5 0-2,11 0-1,4-5-58,3-12-150,-10-6-296</inkml:trace>
  <inkml:trace contextRef="#ctx0" brushRef="#br0" timeOffset="77155.97">7780 442 1070,'0'0'51,"0"0"-10,0 0 33,0 0-32,-102 23-7,74 11-2,12 7-19,6 1-13,10 2 5,0-7-2,6-7-4,20-10 0,9-11 2,10-9 11,5-7-7,5-24-1,-1-13-3,-6-6 2,-4-4 1,-11 5 17,-12 6 23,-12 11-23,-9 6 2,-16 12 5,-21 6-29,-12 8-27,-8 0-14,3 14-29,2 6-40,10-2-2,15-7-44,17-7-22,10-4-18,15 0-112</inkml:trace>
  <inkml:trace contextRef="#ctx0" brushRef="#br0" timeOffset="77421.88">7937 330 224,'0'0'45,"0"0"30,0 0 129,0 0-38,3-72-11,-3 55-9,-2 3-5,2 6-14,0 2-6,0 5-41,0 1-35,0 0-27,0 18-12,0 18-1,2 14 36,-2 6 0,0 0-16,0-4-3,0-1-7,0-5-11,-2-2-4,2-5-6,0-1-57,17-6-65,2-3-65,2-7-52,-3-9-215</inkml:trace>
  <inkml:trace contextRef="#ctx0" brushRef="#br0" timeOffset="78202.89">8634 1078 643,'0'0'591,"0"0"-578,0 0-10,0 0 53,0 0-10,-66 82-40,18-53-6,-7-4-163,1-8-336</inkml:trace>
  <inkml:trace contextRef="#ctx0" brushRef="#br0" timeOffset="81172.75">9564 551 447,'0'0'145,"0"0"-92,0 0 62,0 0 40,0 0-75,0 0-9,-7-8-33,7 8-14,0 0-12,0 0-6,0 0-6,0 0-1,0 0-1,0 0 2,0 0-3,9 0 3,3 0 3,4 0 14,7 0-5,8 0-4,3-3-6,6-1 3,-2-1-3,-2 0-1,-2 2 0,-1 0 0,-5 0 1,-3 3-1,-7 0-1,-9 0 0,-4 0 1,-5 0-1,0 0 4,-2 0-4,-11 0-2,-8 0 2,-2 3 2,0 4 0,2 5-2,0 5-2,0 8 1,1 6 0,-2 3-1,-3 3 1,1-2-1,0-2 2,-1-7-1,4-6 1,6-6-6,3-8-15,8-4-5,1-2 12,1 0 14,2-11 4,0-6-2,0-1 6,12 0 3,6 1-1,1 3-5,1 5 4,-1 4-5,1 5 0,0 0-4,3 17 2,-1 0 0,-1 7-1,-2-4-1,-5 2 1,-2-2-1,-5-5 0,4-2-1,5-6-6,9-7-68,10 0-164,5-12-275</inkml:trace>
  <inkml:trace contextRef="#ctx0" brushRef="#br0" timeOffset="81435.29">10273 669 600,'0'0'343,"0"0"-324,0 0 11,0 0 93,0 0-61,0 0-31,16 0-19,5 0-11,6 0 2,6 0-3,1 0-13,-1 0-79,-3 0-158,-6 0-199</inkml:trace>
  <inkml:trace contextRef="#ctx0" brushRef="#br0" timeOffset="81650.56">10326 794 785,'0'0'425,"0"0"-425,0 0 0,0 0 58,0 0-54,0 0-4,75-11-125,-21 4-236</inkml:trace>
  <inkml:trace contextRef="#ctx0" brushRef="#br0" timeOffset="82617.47">10987 643 953,'0'0'54,"0"0"-54,0 0 132,0 0-15,0 0-16,43-78-36,-35 73-24,0 2-14,3 3-12,5 0-9,5 16-1,2 9 0,-2 5-1,-5 4-4,-7 2 0,-4-4 0,-4-1 0,-1-2 1,0-5-1,0-4-7,0-5 1,0-6-1,0-4-1,-1-5 5,1 0 3,-2 0 3,0 0 8,0-11 6,-3-6-16,-2-3 2,1-2 3,0-2 1,5-3 19,1 0 2,0 0-3,7 1-3,9-1-4,8 5-14,6 3-4,9 2-3,3 2-17,1 5-45,-1 6-62,-5 4-166,-10 0-288</inkml:trace>
  <inkml:trace contextRef="#ctx0" brushRef="#br0" timeOffset="83126.26">11551 819 353,'0'0'675,"0"0"-668,0 0 41,0 0 105,0 0-32,85-9-53,-55 1-42,-3-1-15,-5-3-3,-4-1-3,-6-4 4,-6-3-2,-6-6-6,0 2-1,0 2-7,-12 3 1,-1 5 3,-2 6-10,-2 5 2,-4 3 4,-1 0 0,-1 17 1,0 6-2,2 3 2,2 3-10,9 0-6,6-2-9,4-3-2,0-3 23,21-2 3,9-4 6,12-4 1,8-2 0,4-4 0,4-3 0,-4-1 0,-7-1-6,-8 0-16,-8 0-12,-10-6-39,-12-9-66,-7-4-132,-2-6-174</inkml:trace>
  <inkml:trace contextRef="#ctx0" brushRef="#br0" timeOffset="83639.01">12088 297 1060,'0'0'34,"0"0"-29,0 0 16,0 0 1,0 0-17,0 0-3,-12 64 20,5-30 1,-1-5-2,0-5 14,1-2-11,1-7-19,3-2-4,2-6 0,-2-2-2,3-1 0,0-4-1,0 0-2,-2 0 3,2 0-1,-4 0 1,-6 0 0,0-2-6,-3-4-13,-4 1 8,2 1-9,4 2 5,3 2 8,4 0 5,1-2 3,1 1 2,1-1-2,-2 0-1,-1-2-8,-1 0-13,-4-3-7,0 4-37,-3-3 8,8-2-12,4-1-74,0-2-55,0-3-123</inkml:trace>
  <inkml:trace contextRef="#ctx0" brushRef="#br0" timeOffset="83812.44">12079 209 959,'0'0'202,"0"0"-197,0 0-5,0 0 21,0 0-21,0 0-7,13-24-136,-3 29-186</inkml:trace>
  <inkml:trace contextRef="#ctx0" brushRef="#br0" timeOffset="84206.81">12310 190 1208,'0'0'8,"0"0"-8,0 0 0,0 0 0,0 0 1,-36 107 4,26-63-5,7-1-5,3-5 5,0-9 3,6-7-2,12-5 2,7-6-3,5-7 6,1-4-2,1 0-4,-6-8 0,-6-11 1,-5-3-1,-6-6 0,-6 3 0,-3-1 0,0-3 1,-9 0-1,-6 4 0,-1 5-1,3 9-2,3 6 1,3 3-26,2 2-36,-1 0-46,2 4-34,-2 7-4,5-2 28,1-4-40,0-5-136</inkml:trace>
  <inkml:trace contextRef="#ctx0" brushRef="#br0" timeOffset="84446.17">12406 123 659,'0'0'424,"0"0"-375,0 0 65,0 0 63,0 0-114,0 0-55,-12 29-1,15 29 6,-2 14 39,-1 3-22,0-4-12,0-6 0,-4-4-5,-1-6-9,5-4-4,0-6-7,6-6-63,8-6-133,-4-8-141,-4-16-392</inkml:trace>
  <inkml:trace contextRef="#ctx0" brushRef="#br0" timeOffset="100419.58">19776 2116 669,'0'0'294,"0"0"-280,0 0-13,0 0 60,0 0 44,86-21-36,-60 18-37,6 3-16,1-3 12,0 3 15,-3 0-5,-3 0-15,-1 0-3,-3 0-8,-6 0 2,-4 0-5,-6 0-1,-2 0 1,-4 0-3,-1 0 0,0 0-1,0 0-1,0 0-2,0 0-1,0 0-1,0 0 0,0 0 1,0 0-1,0 0-1,0 0 0,0 0-1,0 0 1,0 0 0,0 0 2,0 0-2,0 0 1,0 0-1,0 0 0,0 0-3,0 0 3,0 0-2,0 0 2,0 0-1,0 0-6,-3 3-3,-3-3-22,3 2-65,2-2-59,1 0-174</inkml:trace>
  <inkml:trace contextRef="#ctx0" brushRef="#br0" timeOffset="101549.97">22141 2169 500,'0'0'104,"0"0"-101,0 0 29,0 0 55,0 0 12,0 0-50,0 0-16,0 0 3,0 0 11,5 0 19,14 0-3,9 1 10,13-1-4,11 0 0,9 0-10,6 0-15,2 0-10,-5 0-11,-6 0 3,-7-1 7,-8-2-4,-8 0-12,-6 2-5,-8-1-2,-9 2 3,-3 0-5,-6 0-8,-2 0 2,3 0-1,-4 0-1,0 0 0,0 0-1,0 0 0,0 0-5,0 0-24,0 0-34,4 0-23,7 0-71,6 0-42,7 0-273</inkml:trace>
  <inkml:trace contextRef="#ctx0" brushRef="#br0" timeOffset="103609.89">22374 2065 247,'0'0'0,"0"0"-23,0 0 4,0 0 5,0 0 10,0 0 1,-12 20 3,12-18 2,0-2 47,0 0 14,0 0 53,0 0-21,0 0-1,9 0-12,8 0-5,9-2 9,3-3 8,3-1-33,4 0-9,1 1-8,4 1-5,-6-1-6,-2 2-9,-4 0-5,-3 1-7,-6 2-3,-7 0-3,-5 0-4,-7 0-2,-1 0-5,0 0-14,0 0-9,0 0-13,0 0-3,-10 0 0,-2 0 8,-1 5 0,-2 1-8,4-1-22,4-4-21,2 1-21,2-2-135</inkml:trace>
  <inkml:trace contextRef="#ctx0" brushRef="#br0" timeOffset="107060.76">19564 2138 1101,'0'0'59,"0"0"-51,0 0 5,93-42 80,-39 31 0,14 3-43,5 3-20,3 1-8,0 3-13,-6 1 0,-5 0 0,-2-2 4,-5 0-5,-3-1-8,-11-1 0,-10 1 0,-10-2 0,-13 3 0,-8 2 1,-3 0-2,0-3-7,-11 0-2,-17-1-12,-11-1-6,-9 5 10,-7 0 3,1 0-11,-3 0 3,2 9 11,2 2 6,1 1 5,1 3 1,6-4 1,6 2-1,14-6 2,11-3 5,10-2 5,4-2 29,0 0 7,12 0-22,19 0-9,17 0-8,9-2 4,8-2 3,-2 1-1,-1 1-1,-5 0-2,-9-1-6,-8 2-1,-17-1-5,-11 1 0,-8 1 2,-4 0-2,0 0 0,0 0-6,-15 0-8,-13 0-14,-14 0 3,-13 0 16,-5 3 4,1 8 0,4-1 1,4 2 2,13-1 2,10-2-1,12-8 1,10 2 1,6-3 3,0 0 8,0 0-6,7 0-6,14 0-12,15-7-33,13-6-81,7-3-69,12-5-342</inkml:trace>
  <inkml:trace contextRef="#ctx0" brushRef="#br0" timeOffset="108980.91">21573 2576 515,'0'0'37,"0"0"-36,0 0 5,0 0 58,0 0 14,0 0-21,0 0-20,0 0 15,0 8 1,0 0-22,0 1-8,0-1-4,3 0-3,6-2 7,0 0-2,-2-1 0,4-4 5,5 1-6,3-2-1,3 0-8,3 0-4,-1-2-2,1-6-2,-3 1 3,1-3 3,2 1 0,0-4 5,1 1 0,-1 0-6,-1-1 6,5 1 3,0-1-3,4 1-3,4 3-1,1-1 6,2 4 3,0 1-3,2 2 8,-2 3-11,3 0-9,1 0 0,2 0-3,2 0 1,-4 0 2,-5 0-2,-1 7 0,-9 3 2,0 2-4,-4 4 0,-4-3 0,-6 0-3,-4-3 0,-3-1-4,-3-4-10,-4-3-13,1-1 4,1-1 11,1 0 9,9-17-33,6-8 39,4-3 1,4-2 3,0 2 28,3 3-6,3 3 1,-2 7 13,0 6-6,-2 4-13,-1 5-5,5 0-8,4 5-8,5 9 2,3 1-2,-3-1 0,1 1 0,-5-2 0,1-5 0,-4-5 0,2-3 2,-3 0-1,-4-14 1,6-8 1,-3-10 1,-2 1-4,-1-4 1,-5 1 1,-8 4-1,-8 4-1,-4 6-1,-5 4-14,0 7-52,-1 3-35,-14 1-36,-1 5-62,-2 0-70,1 0-164</inkml:trace>
  <inkml:trace contextRef="#ctx0" brushRef="#br0" timeOffset="109612.71">21740 2554 465,'0'0'2,"0"0"0,0 0 2,0 0 11,0 0-5,0 0-6,-21 63-4,21-51-3,8-7-44,3-4-153</inkml:trace>
  <inkml:trace contextRef="#ctx0" brushRef="#br0" timeOffset="137308.83">19545 2060 993,'0'0'44,"82"-1"-29,-17-10 87,16 2 32,8 1-17,5-1-49,2 4-32,-7 0 22,-7 0-13,-12 1-12,-18 2-21,-17-1 5,-17 2-6,-11 1-10,-7 0-1,-3 0-4,-36 0-19,-29 1 0,-26 11 6,-18 3 10,-12-1-6,5 3 7,11-1 6,25-4 0,34-2 0,30-8 1,19-2 5,33 0 33,39-1 14,37-13-21,31-7 0,17-3-3,-8-3 10,-10 3-9,-20 3-24,-30 5 1,-30 7-5,-31 6-1,-28 3-1,-18 3-15,-46 24-5,-38 5 8,-36 9-4,-16-2-22,1-1-3,14-8 8,34-9 9,37-11-11,35-10 27,30 0 8,6-15 68,31-12-18,20-6-21,12-1 3,10 0-7,9 6-11,-3 7-6,-8 7-2,-15 7-6,-25 6-4,-19 1-3,-15 0-18,-10 20-22,-29 6 17,-23 4 5,-9-1-5,-5-5 17,6-4 8,10-6 4,18-7 1,18-5 2,17-2 3,7 0 29,7 0 24,26-14-29,14-5-23,9-1-1,4 3 1,-7 5-4,-8 5-1,-15 1 0,-12 5-1,-14 1-4,-4 0-21,0 0-17,0 7-8,-12 7 30,-5-2-2,0-6 2,2-3 18,5-2 2,2 1 5,4-2-1,3 0 4,-1 0 11,2 0-10,0 0-3,0 0-6,0 0 0,0 0 0,0 1 0,0-1 0,0 0 0,0 0 0,0 0 2,0 0 2,0 0 8,0 0-4,0 0-3,0 0-1,0 0-4,0 0 0,0 0 0,0 0-1,0 0 1,0 0 1,0 0-1,0 0 0,0 0-2,0 0 2,2 0 0,-2 0 3,1 0-3,-1 0 1,0 0-1,0 0 0,0 0 2,0 0-2,0 0 0,0 0 0,0 0 0,0 0 0,0 0 0,0 0 1,0 0 0,0 0-1,0 0 0,0 0 0,0 0 1,0 0-1,3 0 0,-3 0-1,0 0-1,0 0 1,0 0 0,7 0 0,7 4-40,13-4-104,1 0-207</inkml:trace>
  <inkml:trace contextRef="#ctx0" brushRef="#br0" timeOffset="138314">16999 2031 1165,'0'0'40,"81"-14"-38,-18 2 35,11-5 110,7 2-66,4-2-53,-3 3-9,-10 3 6,-8 5 8,-10-2-5,-12 4-17,-13 1-4,-9 2-7,-14 1 0,-6 0-1,0 0-5,-30 0-13,-23 5-2,-23 8 15,-19 2 6,-11 4-3,-3 3 2,-1 2 1,10 3 0,12-2 0,19-6 0,23-5 2,22-8 1,17-5 11,7-1 27,0 0 19,24 0-21,21-7-14,26-11-15,21-3-3,10-1-4,2 0 0,-13 2-1,-15 4-2,-14 6 1,-19 3-2,-8 4-2,-3-2-52,-2 3-113,-2-2-148,-10-1-364</inkml:trace>
  <inkml:trace contextRef="#ctx0" brushRef="#br0" timeOffset="141323.35">17670 1003 459,'0'0'776,"0"0"-739,0 0-26,0 0-11,0 0 21,0 0-21,21-36-5,-18 38-133,5 15-230,4 3-76</inkml:trace>
  <inkml:trace contextRef="#ctx0" brushRef="#br0" timeOffset="141690.91">21150 1805 945,'0'0'275,"0"0"-186,0 0-42,0 0 61,0 0-23,0 0-45,-4 0-40,4 0-15,-9 0-100,-7 0-184,-5 0-374</inkml:trace>
  <inkml:trace contextRef="#ctx0" brushRef="#br0" timeOffset="150725.63">17382 7143 609,'0'0'330,"0"0"-251,0 0 16,0 0-12,0 0 33,0 0-49,0 0-25,30 0-28,-4 0 10,9 0-4,2 0-6,8-2 0,1-10-3,2-4 0,-5-2 1,-5-3 0,-13 1-6,-11 0-2,-9 0 0,-5 3 0,0 1 2,-18 2-6,-8 5-3,-9 8-5,-7 1-6,-3 10 1,-1 17 4,3 10 7,6 6 0,13 5-4,7-2 6,13-4 0,4-9 3,0-8 2,4-5 13,14-4-4,6-9 1,12-2 0,10-5-13,15-3-2,8-14-96,-2-5-219,-13-4-363</inkml:trace>
  <inkml:trace contextRef="#ctx0" brushRef="#br0" timeOffset="151166.07">18014 6607 726,'0'0'407,"0"0"-396,0 0-8,0 0 44,0 0 52,0 0 3,-1 104-58,1-68-19,0-1-1,-15-3-7,-2-2-5,-4-6-5,-2-3-3,0-7-4,-1-8 0,-4-3 0,-4-3-15,-6 0-15,-5-15-23,10-7-44,6-4-25,15-10-38,12-7-159,4-4-353</inkml:trace>
  <inkml:trace contextRef="#ctx0" brushRef="#br0" timeOffset="151342.93">18033 6299 1420,'0'0'85,"0"0"-78,0 0 54,0 0 28,0 0-52,0 0-37,3-44-14,-3 61-98,5 7-138,1 0-196</inkml:trace>
  <inkml:trace contextRef="#ctx0" brushRef="#br0" timeOffset="151873.05">18330 6604 85,'0'0'869,"0"0"-863,0 0 1,0 0 88,0 0-1,0 0-28,-25 78-42,19-53-9,-1-2-9,7 1-5,0-4-1,0-8-6,9-1-15,10-6-1,5-5 2,1 0 6,1-12 4,-3-7 10,-2 0 0,-6-3 1,-3 3 4,-4 2 8,-7 5 13,-1 4-8,0 4 5,0 4 2,0 0-25,0 4-9,0 13-6,0 3 13,3-1-4,9 0-7,3-6 10,7-5 3,2-4 1,-1-4 2,0 0 6,-2-17 1,-6-5 22,-2-2 30,-7-1 1,-6-3-30,0 4-13,0-1 3,-7 4-17,-5 6-6,5 3 0,2 7-29,2 3-81,3 2-69,0 0-269</inkml:trace>
  <inkml:trace contextRef="#ctx0" brushRef="#br0" timeOffset="152145.38">18931 6471 1055,'0'0'412,"0"0"-409,0 0 12,0 0 11,0 0-21,-4 75 23,1-22-9,0 2-18,3-1-2,-2-5 1,1-3-1,-2-10-26,3-9-41,-3-10-34,3-8-8,0-9-27,0 0-20,0-19-41,0-5-100,0-10-124</inkml:trace>
  <inkml:trace contextRef="#ctx0" brushRef="#br0" timeOffset="152273.02">18918 6695 630,'0'0'184,"0"0"-69,0 0 25,0 0-27,0 0-54,81-16-38,-37 13-21,7 0-2,6-2-80,-1 2-250</inkml:trace>
  <inkml:trace contextRef="#ctx0" brushRef="#br0" timeOffset="152503.46">19230 7132 364,'0'0'300,"0"0"-300,0 0-62,0 0 61,0 0-128,0 0-107</inkml:trace>
  <inkml:trace contextRef="#ctx0" brushRef="#br0" timeOffset="152849.64">19226 6820 173,'0'0'1048,"0"0"-1014,0 0 42,0 0 72,0 0-61,0 0-31,56-34-30,-17 25-3,6-2-4,2 2-16,1 1-3,-5 1-19,-1 0-123,-6-4-222,-15 0-797</inkml:trace>
  <inkml:trace contextRef="#ctx0" brushRef="#br0" timeOffset="153121.77">19394 6565 1518,'0'0'17,"0"0"-13,0 0 57,0 0-33,0 0 11,0 0-16,2 98-6,-2-67-6,0 4-3,0 0-1,0 1-5,0-4-2,10-3 0,-1-5-1,-2-2-25,-1-2-65,-2-2-76,-4-5-107,0-9-108,0-4-156</inkml:trace>
  <inkml:trace contextRef="#ctx0" brushRef="#br0" timeOffset="153761.84">19776 6656 992,'0'0'185,"0"0"-184,0 0 77,0 0-2,0 0-52,0 0-24,-66 4-4,53 24-10,8 5 8,5 3 5,0-3 1,5-3 3,15-6 1,9-9 8,4-5-4,4-9 2,5-1-3,-2-5 1,-3-19 1,-4-5-8,-8-9 4,-7-3-3,-9 1 1,-9 4 1,0 5-2,-11 7 8,-14 9-3,-10 6-7,-4 9-10,-1 0-15,2 4-19,7 9 4,7 1-10,9-2-35,9-2 8,6-3-31,0-5-20,15-2 19,5 0-4,5-4-4,0-13 10,-2-4 89,-5-4 18,-4-3 11,-4-4 29,-8 0 23,-2 3-14,0 2 65,0 11 60,0 4-14,-4 6-21,3 2-17,1 3 20,0 1-68,0 3-32,0 24-28,0 18 45,0 14 30,0 11-28,0 5-38,-7 0-9,-7-5 0,2-10-12,6-9-1,6-7-2,0-1-14,4-6-105,10-12-220,-4-11-486</inkml:trace>
  <inkml:trace contextRef="#ctx0" brushRef="#br0" timeOffset="155479.7">18250 6466 608,'0'0'240,"0"0"-185,0 0 4,0 0-30,0 0 6,-97 93 50,63-37-32,2 5-18,13 1 27,9-1-11,10-5 14,11-4-27,24-6-18,14-7-14,15-8-6,9-9-67,-1-6-134,-1-10-248</inkml:trace>
  <inkml:trace contextRef="#ctx0" brushRef="#br0" timeOffset="156019.9">20345 6113 1101,'0'0'286,"51"73"-284,-5 2 103,6 10 45,-1 3-60,-5 0-35,-13-3-13,-13 3-15,-20-3-19,-20 3-3,-36 1-5,-32-6 0,-32-3-38,-23-19-38,-12-15-141,5-21-321</inkml:trace>
  <inkml:trace contextRef="#ctx0" brushRef="#br0" timeOffset="157018.85">14651 8028 1126,'0'0'31,"0"0"-21,0 0 116,0 0-17,0 0-50,0 0-25,6-6-16,19 6 8,11 0 13,7 0 3,-1 0-11,1-2-23,-3-3-8,1-1 0,-4 0-31,-2-2-65,-6 5-83,-10 2-104,-11 1-158</inkml:trace>
  <inkml:trace contextRef="#ctx0" brushRef="#br0" timeOffset="157276.55">14728 8226 1064,'0'0'84,"0"0"-82,0 0 128,0 0-6,0 0-54,0 0-30,33 0 3,-6 0 1,4 0-9,2 0-25,0-2-10,3-6-21,1-2-92,4-6-215,-2-3-414</inkml:trace>
  <inkml:trace contextRef="#ctx0" brushRef="#br0" timeOffset="159296.78">16073 7902 460,'0'0'165,"0"0"-163,0 0 92,0 0 65,0 0-56,0 0-15,5-78-1,-5 61-10,-6 0-2,-9-1 7,-1 3-34,-7 3-13,4 5-23,-5 6-9,0 1-1,0 8-2,1 21-4,1 11 0,6 9-1,7 4 3,6 1 0,3-4 0,0-9-18,3-7-13,11-9-27,7-12 19,5-8 14,7-5 14,6-3 0,1-15-5,-7-4 13,-7 1 5,-7 3 1,-10 4 0,-3 3 0,-6 5-1,0 6 6,0 0 12,0 0-18,0 14-3,0 8 3,4 1 1,7 0 1,8-2 1,8-8 3,7-3 1,4-10-5,-1 0 0,-6-2 0,-7-18-1,-8-5 2,-10-1-2,-6-9 1,0 0-2,-22-1-1,-6 7-14,-4 6-3,3 9 12,0 10-16,7 4 9,8 0 5,7 0 6,4 4-6,3 1-1,0 1 9,4-1 7,8-4 9,2-1 17,4 0-4,2 0 10,4-3-7,3-6 2,9-5-9,6-1-8,5 0-9,3-3 0,-4-1-5,-10 2-1,-6 0-2,-11 0 1,-9 3-1,-5 1 4,-5 1-3,0 1-1,-5 4-3,-11 5-12,0 2-2,-4 0-5,5 8 10,5 10 6,9 8 0,1 6 6,11 8 8,14-1 25,3 3-3,2-7-2,-4-3-8,-5-4-10,-3-3-1,-6-5-1,-3-3-2,-5-2-5,-4-5 2,0 1-3,-7-1 0,-21 0-4,-11-4-21,-15 1-62,-4-5-98,0-2-146</inkml:trace>
  <inkml:trace contextRef="#ctx0" brushRef="#br0" timeOffset="159897.54">17173 7722 969,'0'0'70,"0"0"-36,0 0 129,0 0-10,0 0-121,0 0-16,-58 122 28,37-50-1,1 7-11,6 0-8,5-2 13,3-7-21,3-9-9,3-14-7,0-12-8,0-11-32,16-14-59,11-10-67,7 0-54,5-15-214</inkml:trace>
  <inkml:trace contextRef="#ctx0" brushRef="#br0" timeOffset="160346.97">17314 8036 1183,'0'0'28,"0"0"40,0 0 102,0 0-107,0 0-34,0 0-29,-28 7-5,20 28 1,7 2-3,1-1-16,0-1-1,14-7-5,6-9 1,2-9 4,3-8 2,0-2 10,-1-17 12,-3-12 0,-8-2 2,-6 1 1,-3 3 6,-4 6 14,0 6 12,0 8-22,0 7 4,-2 0-17,0 6-12,2 15-14,0 8 19,0 1 1,2-2-7,16-4 13,3-9-1,5-10 1,2-5 6,-3-11 7,-1-16-5,-6-5-3,-12-4 16,-6-3 1,0 3 0,-8 2-11,-11 5-7,-1 7-4,6 7-27,-3 6-94,5 8-126,5 1-305</inkml:trace>
  <inkml:trace contextRef="#ctx0" brushRef="#br0" timeOffset="160564.83">17840 7833 1477,'0'0'31,"0"0"-23,0 0 96,0 0-72,0 0-29,-6 90-2,-4-34 2,0 1-3,3-5 0,5-4-6,2-6-34,0-9-59,0-9-15,5-13-46,4-11-79,-2 0-169</inkml:trace>
  <inkml:trace contextRef="#ctx0" brushRef="#br0" timeOffset="160715.61">17780 8068 1194,'0'0'56,"0"0"11,0 0 84,82-42-107,-44 36-31,10-1-13,7 2-26,0-3-204,-5 3-405</inkml:trace>
  <inkml:trace contextRef="#ctx0" brushRef="#br0" timeOffset="160928.6">18157 8120 1399,'0'0'0,"0"0"10,0 0 54,0 0-23,81-32-25,-50 29-12,5 0-4,4-1-21,-4 0-107,-5-2-158,-8 1-259</inkml:trace>
  <inkml:trace contextRef="#ctx0" brushRef="#br0" timeOffset="161166.44">18285 7952 1500,'0'0'138,"0"0"-124,0 0 3,0 0 16,0 0-18,5 84 7,-3-36-15,1 1-5,-3 0-2,0-5-12,3-8-45,7-9-102,8-13-154,7-10-162</inkml:trace>
  <inkml:trace contextRef="#ctx0" brushRef="#br0" timeOffset="161675.34">18737 7897 1426,'0'0'26,"0"0"-11,0 0 3,0 0-16,0 0-2,-101 89-7,80-38 1,9 0-15,12-7-28,5-5 4,19-11 27,6-14 14,4-13 4,4-1 20,0-23 4,-2-10 20,-5-5-18,-9-7-8,-7 2-6,-10-3-1,-5-3-11,-9 1-2,-24 3-8,-7 8-9,-8 11-11,3 9-18,5 7-9,12 5-1,13 0 24,10-2 26,5-3 8,0-4 14,11-4 7,9-3 23,0 4 37,-1 0-7,-4 9-23,-7 5 8,1 3-8,4 19-16,2 24-10,6 21 21,-5 14-3,-5 14-24,-7 5-6,-4 2-4,0-9-3,6-10-6,8-13-1,13-18-11,12-11-41,14-13-76,2-17-147,-4-8-366</inkml:trace>
  <inkml:trace contextRef="#ctx0" brushRef="#br0" timeOffset="162106.24">19263 8087 580,'0'0'131,"0"0"-125,0 0 69,0 0 12,0 0-70,0 0-17,-20-12-61,14 4-119,-1-5-382</inkml:trace>
  <inkml:trace contextRef="#ctx0" brushRef="#br0" timeOffset="162356.91">18909 7721 1335,'0'0'97,"0"0"-91,0 0 67,106 39 43,-54 11-20,-4 15-43,-12 9-30,-15 5-5,-18 3-9,-3-1 0,-10-3-7,-18-8-2,-5-12-15,-1-8-30,-3-15-81,4-16-98,12-19-206</inkml:trace>
  <inkml:trace contextRef="#ctx0" brushRef="#br0" timeOffset="162584.37">19448 8009 1238,'0'0'206,"0"0"-202,86-17 47,-44 7 64,1 2-48,-1 1-44,-2-2-20,2 1-3,-2-3-49,-6-3-127,-7-4-246</inkml:trace>
  <inkml:trace contextRef="#ctx0" brushRef="#br0" timeOffset="162777.4">19677 7867 853,'0'0'840,"0"0"-833,0 0 4,0 0 55,0 0-51,0 0-9,-3 110 0,-4-55-6,5 0 0,2-4-43,2-4-108,18-16-190,3-9-533</inkml:trace>
  <inkml:trace contextRef="#ctx0" brushRef="#br0" timeOffset="163113.96">20232 7875 744,'0'0'446,"0"0"-434,0 0 37,0 0 104,0 0-44,-46 107-15,37-53-33,0 5-3,3 7-11,-4-1-33,2-5 2,-2-4-9,-5-10-5,5-9-2,-4-9 0,5-4 0,-2-11-8,0-4-26,-4-9-21,-6 0-19,-6-10-15,-3-18-28,2-11-97,8-18-132,10-17-499</inkml:trace>
  <inkml:trace contextRef="#ctx0" brushRef="#br0" timeOffset="163274.76">20205 7631 1397,'0'0'54,"0"0"-51,90-49-3,-73 49 0,-4 0-3,-6 17-65,-1 8-130,3 0-157</inkml:trace>
  <inkml:trace contextRef="#ctx0" brushRef="#br0" timeOffset="163759.87">20633 7755 1456,'0'0'0,"0"0"-4,0 0 2,0 0 4,-104 28-4,82 10-6,12 6-3,10-1-3,5 1 0,19-7 10,3-4 4,-3-8 12,-2-4 19,-4-4-7,-6-5-6,-6-2-7,-5-2-11,-1-1-6,-7-1-28,-18-3-52,-4-3-63,1 0-28,8-14 13,12-8 40,8-5 124,5-4 67,18 2 62,5-1-4,4 2 5,-1 3-20,-3 6-21,-1 7-37,-2 5-17,-4 6-17,-1 1-13,1 0 3,-4 14-2,0 2 5,-4 3 3,-5 2 2,-2 1 1,-3 0-6,0-2 2,-3-1-2,1-4-9,-1-2-2,0-5-15,0-1-75,0-5-98,-7-2-118,-2-6-245</inkml:trace>
  <inkml:trace contextRef="#ctx0" brushRef="#br0" timeOffset="163911.93">20870 7702 1022,'0'0'127,"0"0"-127,0 0-1,0 0-11,0 0-138,0 0-205</inkml:trace>
  <inkml:trace contextRef="#ctx0" brushRef="#br0" timeOffset="164262.43">21040 7839 1419,'0'0'48,"0"0"-42,0 0 70,0 0-31,0 0-22,29 92-20,-29-62-3,0 0-2,0-6-49,-4 0-38,1-10-29,3-6-18,0-8 40,0 0 96,0-19 0,14-8 7,2-2 36,1 0 29,0 0 13,-1 3 1,-1 3-28,0 8-12,-2 7 16,1 2-22,-2 6-11,1 0-17,0 22-4,-3 8-5,-6 4 0,-4 7-3,-6 2-22,-12-2-56,-3 0-74,2-8-173,8-15-625</inkml:trace>
  <inkml:trace contextRef="#ctx0" brushRef="#br0" timeOffset="164855.19">21604 7649 1221,'0'0'134,"0"0"-123,0 0 105,0 0-54,0 0-42,-71 103 25,38-38-7,4 4-22,10-1-11,10-7-5,9-2 0,0-9 0,22-6-12,8-9-49,6-12-39,6-11-75,-3-12-105,-4 0-294</inkml:trace>
  <inkml:trace contextRef="#ctx0" brushRef="#br0" timeOffset="165282.15">21744 7897 973,'0'0'306,"0"0"-299,0 0 112,0 0-13,0 0-86,0 0-20,-10 42 0,4 1-2,6 3-2,0-6 4,2-6-8,12-7-20,2-8-19,-2-13 13,1-6 22,2-5 8,-2-20 2,-1-6-10,-1-1 12,-6 7 2,-1 4 4,-3 12 13,-3 3-2,0 6-1,0 0-16,0 8-17,2 13 14,6 3 3,3 1-1,10-5 1,2-1 3,4-10 2,3-7 0,-3-2-2,-4-6 4,-4-16 5,-8-5 20,-4-4-10,-7-3-1,0-2 4,-9 1-11,-6 1-14,-3 5-31,3 8-20,2 8-73,2 6-108,7 7-206</inkml:trace>
  <inkml:trace contextRef="#ctx0" brushRef="#br0" timeOffset="165493.67">22267 7824 1391,'0'0'38,"0"0"-27,0 0 46,0 0 23,0 101-7,-8-57-29,-2-2-28,4-3-13,4-2-3,2-3-14,0-6-74,0-6-70,6-8-120,3-13-171</inkml:trace>
  <inkml:trace contextRef="#ctx0" brushRef="#br0" timeOffset="165687.67">22261 8015 1178,'0'0'178,"0"0"-177,0 0 122,0 0-65,0 0-21,109-24-28,-61 22-9,8 2-77,-3-6-190,-5 0-320</inkml:trace>
  <inkml:trace contextRef="#ctx0" brushRef="#br0" timeOffset="165906">22689 8047 1461,'0'0'60,"0"0"-39,0 0 19,83-32 12,-53 29-36,1 2-16,2-1-43,-2 1-56,-5-4-137,-5-3-206</inkml:trace>
  <inkml:trace contextRef="#ctx0" brushRef="#br0" timeOffset="166100.84">22786 7897 1441,'0'0'197,"0"0"-194,0 0 42,0 0 2,0 0-25,36 89 7,-26-39-23,-3-2-6,-2 0 0,-1-2-38,6-3-65,0-11-157,2-13-259</inkml:trace>
  <inkml:trace contextRef="#ctx0" brushRef="#br0" timeOffset="166670.63">23251 7870 1294,'0'0'170,"0"0"-163,0 0-7,0 0 11,0 0-5,0 0-6,-73 105-3,71-67-31,2-2-5,11-4-3,16-9 33,10-9 9,6-10 14,4-4 11,2-7 8,-7-13-13,-7-10 0,-14 0-3,-8-5-7,-13 0-6,-1 1-4,-30 0-7,-14 7-30,-5 10-34,2 11-22,5 6 9,11 0 23,14 0-31,12 0-35,6 0 15,2 0 112,17-4 13,8-12 16,-1-1 57,-5-3-4,-10-4 16,-8 0-32,-3 0-4,-3-1-27,-14 6-22,0 9 1,3 3 27,3 7-5,4 4 4,7 21-5,0 17 16,3 16 21,15 13-7,-1 8-15,-6 5-11,-6 3-3,-5-7-12,0-7-12,0-15-7,0-15-5,0-9 0,6-14-9,0-8-55,2-12-93,-3 0-145,0-20-181</inkml:trace>
  <inkml:trace contextRef="#ctx0" brushRef="#br0" timeOffset="166931.81">23672 7511 745,'0'0'747,"0"0"-746,63 74 7,-37 2 75,0 18 24,-7 12-20,-12 8-48,-7 4-16,-20-5-9,-25-8-13,-23-9-1,-13-17-10,-13-15-44,-8-21-101,2-21-256</inkml:trace>
  <inkml:trace contextRef="#ctx0" brushRef="#br0" timeOffset="171656.64">15917 12830 302,'0'0'217,"0"0"-119,0 0 53,0 0 27,0 0-46,0 0-25,0 0-10,-25-36-2,23 36-37,-1 3-35,3 25-19,0 18 8,0 8 7,2 7-3,7 3-14,-3-5-2,-2-3 0,-3-9-5,-1-8-21,0-15-27,0-9-17,0-12-16,0-3 13,0-19 51,0-14-37,3-10 7,0-9 38,-1-5 14,-2-3 0,0 0 1,0 2 6,0 1 48,7 3-5,17 5-22,11 7 4,5 7-11,9 15 2,-4 8 13,-1 12-3,-6 0-6,-7 26-13,-9 11 0,-12 10 0,-10 8-7,-13 0-3,-22 0-4,-6-4-9,-2-10-31,-1-4 1,1-7 7,3-7 14,2-7 5,2-8 9,3-5 4,2-3 0,4 0 1,10 0 4,7 0 22,9-1 28,1-1 4,0 2-36,14 0-23,15 15 0,7 9 1,2 7 1,1 2-2,-2 5 0,-4-2-5,-3 0 0,-2-6-17,1-7-4,-1-4-2,-1-8 15,5-7 13,1-4 1,3 0 10,8-12 4,3-12 16,1-5-4,-5-4-15,-9-1 1,-10 0 2,-12 0-7,-8 0-3,-4 2 2,-7 4 1,-13 9-7,-3 10-1,-2 9 0,-1 3-5,4 26-2,4 10 4,5 8-2,10 5-2,3-4 4,6-4 1,18-7 0,3-7 2,5-8 0,4-10 2,5-6-4,5-6-1,-1 0-61,4-12-101,-8-8-100,0 0-265</inkml:trace>
  <inkml:trace contextRef="#ctx0" brushRef="#br0" timeOffset="172197.19">17085 12570 1066,'0'0'21,"0"0"-19,-14-73 56,-6 73-11,-9 1-47,-2 26 0,0 14-9,4 13 1,11 11 5,9 8 3,7-6 4,0-6 25,16-13 31,7-7 17,1-2 4,-3-3-40,-3 3-6,-6 2-2,-10 1-19,-2-1-5,-4 0-7,-22-7-2,-4-6-3,-3-6-25,-4-11-21,4-10-26,3-1-10,8-14 37,7-10 15,13-1 33,2 2 30,4 3 48,15 8 10,4 6-30,7 6-27,3 6-12,-2 22-7,-1 9-1,-7 9-5,-4 8-2,-10 4-1,-5 5-1,-4 2 1,0 0-1,3-3-2,10-1 0,10-7-4,16-10-89,6-13-179,5-22-354</inkml:trace>
  <inkml:trace contextRef="#ctx0" brushRef="#br0" timeOffset="172946.29">17398 13137 943,'0'0'55,"0"0"7,0 0 109,0 0-17,0 0-46,0 0-37,110-31-36,-57 14-6,0-5-6,-6 1-13,-11 1 0,-14 3-10,-11 0 0,-11 0 3,-7 3-3,-22 4-16,-12 6-12,-4 4 7,-2 7-1,5 22 11,12 11 9,12 10 1,16 6 1,2 0 2,7-4 4,13-9 6,1-4-5,-3-11-4,3-8-1,2-12 1,9-8-3,12 0-2,9-17-23,7-13-56,1-4-40,2-2-39,-4 4-34,-7 2-129,-11 6-274</inkml:trace>
  <inkml:trace contextRef="#ctx0" brushRef="#br0" timeOffset="173276.22">17940 12218 978,'0'0'102,"0"0"-99,0 0-3,0 0 55,0 0 76,34 112-41,-25-70-46,-2 2 6,-2-2-7,-5 0-15,0-5-7,0-4-16,-11-5-2,-6-8-3,-2-9 0,-3-6-15,-5-5-32,-3 0-35,1-21-40,-1-6-17,8-8-51,-3-5-125,0-6-203</inkml:trace>
  <inkml:trace contextRef="#ctx0" brushRef="#br0" timeOffset="173392.52">17746 12122 908,'0'0'78,"73"-96"10,-33 60 31,-6 8-57,-4 13-57,0 12-5,0 3-140,-4 13-211</inkml:trace>
  <inkml:trace contextRef="#ctx0" brushRef="#br0" timeOffset="174066.12">18315 12235 822,'0'0'0,"0"0"37,0 0-37,0 0 99,0 0-55,0 0-25,0 9-13,-1-7 36,1-2 10,0 0-7,-2 0 8,-1 0-7,-5 1-4,3-1-7,-2 5-12,-1 0-2,-2 3-3,2 9-10,-1 6-1,-1 11 3,1 7-1,1 0-2,2-2-6,6-5-1,0-7 0,0-8 0,3-6 0,9-7 0,4-6 0,3 0 4,5-6 1,1-12-3,-1-6-2,-3-3-2,-4 1 1,-4-3 1,-6 2 0,-4 5 0,-3 3 1,0 8-1,0 7 2,0 2-1,0 2 2,0 0-3,0 22-10,4 9 9,5 8 1,2 0 1,1-5-1,3-5 3,1-3-1,3-9 3,1-5 0,1-9-3,-2-3 5,-1 0 4,-2-13 10,-1-8-5,-3-6 4,-4-4-5,-5-5-6,-3-2-5,0 1 0,0 2-1,0 7-1,-2 8-2,1 6-1,-1 4-11,1 7-57,-4 3-106,-7 0-127,-5 0-446</inkml:trace>
  <inkml:trace contextRef="#ctx0" brushRef="#br0" timeOffset="174431.77">18301 12028 789,'0'0'209,"0"0"-197,0 0 99,-86 55-16,59-4-22,4 13-2,5 10-27,9 4-2,9-3-23,0-3-4,15-5-13,9-6-1,6-7-1,4-12-3,6-11-8,1-11-37,4-10-19,-4-8-70,-5-2-49,-11 0-118,-7-4-312</inkml:trace>
  <inkml:trace contextRef="#ctx0" brushRef="#br0" timeOffset="174816.14">18809 12310 1038,'0'0'48,"0"0"2,0 0 76,0 0-50,0 0-39,0 0-36,-1 29-1,1 3 10,0 5 8,0 2-8,0-2-7,0-3-1,0-2-1,0-6-1,0-2 1,0-4 0,6-6 6,0-2 1,-2-4-6,-1 1-2,-3-4-1,0 0-5,0-2-20,0-2-52,0-1-35,6 0-50,8-9-75,6-10-348</inkml:trace>
  <inkml:trace contextRef="#ctx0" brushRef="#br0" timeOffset="175041.5">18776 12475 1033,'0'0'308,"0"0"-307,0 0 56,0 0 13,0 0-28,0 0-30,54-36-12,-24 36-8,13 0-61,14-3-164,4-8-272</inkml:trace>
  <inkml:trace contextRef="#ctx0" brushRef="#br0" timeOffset="175265.73">19161 12571 941,'0'0'326,"0"0"-321,0 0 0,104-41 37,-77 37-41,0 3-1,0-1-113,3 0-130,-6-5-317</inkml:trace>
  <inkml:trace contextRef="#ctx0" brushRef="#br0" timeOffset="175506.79">19318 12369 1162,'0'0'231,"0"0"-227,0 0 37,0 0-7,0 0 1,0 0 28,16 109-44,-7-64-12,-3-1-7,-3 1 0,0-3-2,0-6-58,2-8-108,8-14-76,11-13-276</inkml:trace>
  <inkml:trace contextRef="#ctx0" brushRef="#br0" timeOffset="176126.89">19721 12375 1008,'0'0'157,"0"0"-155,0 0-2,-85 61 5,71-15 12,8 4 7,6 2-23,0-6 2,15-8-3,10-10 5,2-12 9,6-14 9,1-2 13,3-20 25,2-14-37,-4-5-17,-6-3 3,-7-2 10,-11-2-2,-11 4 5,-3 4-7,-29 7-11,-9 11-5,-8 12-4,0 8 2,1 0-12,11 14-18,12 2-1,9-1-23,12-5 8,4-3-22,0-5 36,8-2-26,11 0 24,2-8-32,3-9-4,-1-4-5,-2-1 44,-7-5 14,-6 1 19,-8-3 22,0 2 62,0 3-8,-8 4 47,-1 4-7,3 9 36,3 2-53,3 5-19,0 0-31,0 2-32,0 21-16,9 17 9,1 15 25,-3 11-7,1 5-7,0-1-2,-1-2-6,9-5-4,0-4-5,3-9-1,-3-5-3,-1-6-15,-6-8-42,-7-6-42,-2-6-47,0-7-67,0-7-14,-5-5-106,-2-3-341</inkml:trace>
  <inkml:trace contextRef="#ctx0" brushRef="#br0" timeOffset="176606.07">20004 12247 900,'0'0'61,"0"0"-16,0 0 72,0 0-33,0 0-25,84 50 51,-33 11-6,6 24-26,-6 29-9,-8 23 15,-10 14-26,-21 11-8,-12-4-19,-20-1-18,-35-6-6,-13-6-6,-11-6-1,0-16-23,-2-19-65,-5-21-221,-7-30-727</inkml:trace>
  <inkml:trace contextRef="#ctx0" brushRef="#br0" timeOffset="177477.07">19923 12227 753,'0'0'207,"0"0"-44,109 124 3,-60-59-2,-4 8-63,-11 17-31,-23 7-31,-11 10-29,-48 10-5,-23 2-5,-19-4-36,-8-8-89,-7-18-141,2-22-276</inkml:trace>
  <inkml:trace contextRef="#ctx0" brushRef="#br0" timeOffset="190068.66">10553 5678 734,'0'0'77,"0"0"-54,0 0 116,0 0-29,115-8-53,-60-6-29,0-1-27,-8 1 1,-14 2 3,-13 0 2,-11 2 6,-9-2 21,0-4-19,-10 2 0,-12 1-8,-4 5-7,-4 6-4,-1 2-1,-3 0 2,-1 20 2,4 10-1,7 5-4,8 6 2,8 1-1,8-3 3,1-4 2,19-6 4,4-5 3,0-6-2,-1-7 4,11-6 9,3-5-3,5 0-9,2-4-6,0-13-3,-5-3-81,-11-4-119,-14-1-288</inkml:trace>
  <inkml:trace contextRef="#ctx0" brushRef="#br0" timeOffset="190839.53">10030 5411 1127,'0'0'114,"0"0"-107,0 0 57,0 0-4,0 0-49,0 0 44,26 98 0,-10-53-34,0-1-4,-1-2 1,2-4-9,-1-7-7,1-5 1,1-11 0,-1-5 1,0-7 0,0-3-1,7-9 6,1-16 5,0-11-7,-3-4 4,-9-7 3,-3 0 2,-7 4-11,-1 5-4,-2 8-1,2 10-5,-1 8-29,0 7-55,5 5-126,2 5-212</inkml:trace>
  <inkml:trace contextRef="#ctx0" brushRef="#br0" timeOffset="191410.02">10343 5811 1423,'0'0'0,"0"0"-22,0 0 22,0 0 13,0 0 22,-14 97-29,5-66-6,4-2-2,-1-5-42,3-9-14,0-2-1,1-8 1,2-5 32,-3 0 26,3-9 22,0-12-5,0-4 31,0 0 24,0 2-25,5 4-12,-1 4-5,-4 7 3,2 3-3,-1 4-13,1 1-12,1 0-5,1 3-8,5 14-2,-2 6 6,2 2 4,-3 0-8,0 0-13,-3-6 3,-1-5-10,1-3-9,-2-9-9,1-2 13,1 0 33,3-10 0,4-11 14,1-3-10,2-3 29,5 2 20,0 2-5,-3 7-8,1 5 7,-2 8-7,-4 3-18,1 0-19,-2 20 2,-2 6-5,0 6 3,-5 2-3,-2-3 2,0-4-2,0-8-2,0-4-10,0-5-33,0-6-49,-4-4-103,-10 0-115</inkml:trace>
  <inkml:trace contextRef="#ctx0" brushRef="#br0" timeOffset="192393">8896 5446 1138,'0'0'0,"0"0"0,0 82 10,0-48 14,0 4 6,0-2-19,0-6-9,0-5-2,0-9-5,0-11-41,0-5-14,0-5 28,0-22 29,0-9-2,-4-12 5,2-3 33,2 1-3,0 0 12,2 8 18,11 5 2,2 10 10,3 6-40,4 8-10,8 7-14,6 6-3,4 0-3,1 4-2,-6 13 0,-12 5-3,-10 5-9,-13 3 4,-2 2 4,-29-2 1,-12-4-5,-10-2-4,-2-7-5,5-8 5,14-6 12,15-1 0,15-2 24,6 0 44,0 0-31,0 0-31,11 6-4,11 5-3,8 1 3,3 3-3,5 3 1,3 1-2,-1-1 1,4-3 0,0-5 0,-2-5 0,4-5 1,-6 0 0,-6-3 0,-5-12 3,-5-6 1,-8-4-3,-10-3 3,-6-1 0,0 0-1,-5 6 4,-12 7-4,-2 9-2,2 7-1,-1 0-8,3 21 2,1 8-2,7 7 6,4-1 0,3-2 0,0-2-2,9-11 1,8-4 2,1-5 0,5-11-21,4 0-56,5 0-47,0-16-179,-2-2-329</inkml:trace>
  <inkml:trace contextRef="#ctx0" brushRef="#br0" timeOffset="192925.87">10182 4916 894,'0'0'174,"-87"-12"-174,31 12-50,1 24 50,2 12 3,4 10-2,6 8-1,11 3-5,13-3 5,13-6 5,6-10 42,15-5 11,16-5 9,1-1 24,-3-3 18,-5 0-41,-4 2-43,-8 1-2,-5-1-14,-7 6-4,0 0-3,-13 2-1,-19-2-1,-7-2-8,-4-9-20,4-8-6,8-12-18,10-1 6,9-8 41,9-9 5,3 3 33,0 6 26,0 4-18,8 4-11,5 0-21,7 17-3,2 14-1,3 8 7,-4 6 0,0 2-7,-2 3 3,-2 1-1,-3 0-3,-1 1-4,-6-5-2,5-5-9,2-9-46,15-7-41,19-15-115,25-11-296</inkml:trace>
  <inkml:trace contextRef="#ctx0" brushRef="#br0" timeOffset="193937.57">11192 4850 1029,'0'0'149,"0"0"-146,0 0 3,0 0 14,0 0-8,-3 86 60,0-39-43,-5-1-10,1-2 13,-4-5-4,1-5-5,-3-9-21,-1-6 6,-2-8-2,-2-8 1,-6-3-2,-1 0-5,-2-8-27,7-11-19,2-4-36,9-5-28,6-3-57,3-3-40,0 1-187</inkml:trace>
  <inkml:trace contextRef="#ctx0" brushRef="#br0" timeOffset="194119.09">11212 4691 740,'0'0'219,"0"0"-216,0 0 70,0 0 19,0 0-51,0 0-41,11-51-5,4 59-130,1 12-83,4 3-221</inkml:trace>
  <inkml:trace contextRef="#ctx0" brushRef="#br0" timeOffset="194584.88">11451 4892 738,'0'0'303,"0"0"-303,0 0 0,0 0 52,-30 87-3,20-58-8,10-1-30,0-3-9,13-2 1,14-6 3,3-4-4,-2-9-1,-2-4-1,1 0 2,-7-11-2,-2-12 4,-4-3-4,-5-3 5,-4-4-3,-5 7-2,0 1 1,0 10 7,0 7 0,0 5-5,0 3 2,-3 0-5,1 11-3,2 9 1,0 3-1,0-1 3,0-2 0,10-6 0,2-1 4,0-6 0,4-7 3,-2 0-1,1 0 8,-3-17 9,-2-5 1,-6-2-4,-2-5 2,-2 2 0,0-1-10,0 3-12,-2 3-7,0 8-73,1 4-34,1 6-174,0 4-305</inkml:trace>
  <inkml:trace contextRef="#ctx0" brushRef="#br0" timeOffset="194849.77">11987 4682 1349,'0'0'50,"0"0"-37,0 0 50,0 0-43,0 0 3,-10 84 28,5-36-37,0 1-2,4-4-7,-3-3-2,2-6-3,-1-5-2,3-8-17,-2-5-31,1-8-28,1-5-76,-2-5-3,2 0-3,0-20-102,0-7-303</inkml:trace>
  <inkml:trace contextRef="#ctx0" brushRef="#br0" timeOffset="194982.49">11923 4789 636,'0'0'344,"0"0"-327,0 0 60,114-28 27,-63 28-70,1 0-34,-4 5-46,-6 9-364</inkml:trace>
  <inkml:trace contextRef="#ctx0" brushRef="#br0" timeOffset="195380.78">11962 5697 1241,'0'0'129,"0"0"-109,0 0 143,0 0-48,0 0-54,0 0-29,0 0-29,0 0-3,0 5-46,0-3-162,0-2-377</inkml:trace>
  <inkml:trace contextRef="#ctx0" brushRef="#br0" timeOffset="196038">12361 5771 597,'0'0'375,"0"0"-338,0 0 39,85-5-3,-45-4 51,1 1-39,-2-3-46,-5-1-8,-7-1-10,-8-4-3,-8-4-6,-8-5-6,-3 0-6,-5 3-6,-13-1-20,-3 10 14,-4 6 4,1 8-18,-3 5 11,3 20 1,0 11 2,7 7 0,7 4 4,10-3 5,0-4 3,10-6 0,13-8 8,4-6 10,4-8 1,5-4 4,7-8-8,4 0-15,3-10-5,-5-8-98,0-3-78,-11-1-110,-7 1-204</inkml:trace>
  <inkml:trace contextRef="#ctx0" brushRef="#br0" timeOffset="196443.53">12856 5112 1067,'0'0'35,"0"0"-33,8 112 72,-4-60 29,-2-1-19,-2-3-23,0-4-43,0-8-16,0-7 0,-3-7-1,-9-10-2,-5-5-7,-1-7-18,-5 0 14,-4-4 0,1-11 2,-5-5-15,0-2-24,-2-1-2,3-2-17,3-2-20,5-3-41,5-4-70,8-3-61</inkml:trace>
  <inkml:trace contextRef="#ctx0" brushRef="#br0" timeOffset="196603.1">12847 5025 642,'0'0'249,"0"0"-233,0 0 90,0 0 28,0 0-57,0 0-28,6-10-49,-4 10-33,5 0-100,5 5-238</inkml:trace>
  <inkml:trace contextRef="#ctx0" brushRef="#br0" timeOffset="197157.63">13192 5104 1205,'0'0'0,"0"0"1,0 0-1,-42 89 26,23-42-1,2 1-14,11-4-9,6-6-1,0-8 0,6-10-1,14-11 5,6-9 4,9 0 15,5-20 23,6-11-8,-2-8-9,-4-4 3,-10-1-7,-11 3-7,-10 3 4,-9 3-13,0 9-3,-20 9-7,-11 4-2,-9 9-35,-5 4-8,2 0-33,4 0-17,14 0-18,9 0-46,12 0-21,4-17 11,10-5 1,15-11 102,6-4 66,2-10 165,-3 0-22,-7 5 33,-9 9-19,-7 13-11,-7 8 28,0 7-75,0 5-35,0 5-29,0 33-28,-1 23 12,1 25 45,0 14-5,1 4-27,8 0-5,-4-2-14,-5-9-9,0-7-3,-3-13-1,-5-13-52,2-11-113,5-20-162,1-16-280</inkml:trace>
  <inkml:trace contextRef="#ctx0" brushRef="#br0" timeOffset="197919.78">13606 4889 950,'0'0'0,"0"0"-8,0 0 8,0 0 38,98-31 11,-66 31 20,-2 13-21,-8 8-11,-10 9 10,-8 7-26,-4 4 3,-1 8-13,-14 0-7,-2 1-3,1-2-1,5-3 0,8-5 0,3-1 2,6-4-2,16-4 7,5-6 12,0-5 2,-8-6 4,1-6-7,-7-6-6,-3-2-1,-1 0 1,-3-9-5,2-9-2,-7-3-4,-1 0 0,0 4-1,-1 6-3,-14 6-1,0 5-9,-6 6-13,-3 21 14,-1 12 4,4 11 4,6 7 4,11 6 2,4-1 30,1 0 6,17 3 8,-5 0-10,-3 0-6,-9-4-16,-1-10 17,-5-7-23,-10-13-8,-7-7 0,-3-8 1,-7-9-2,-11-7-16,-8 0-87,-1-15-210,6-8-554</inkml:trace>
  <inkml:trace contextRef="#ctx0" brushRef="#br0" timeOffset="201146.61">16273 15291 757,'0'0'201,"0"0"-198,0 0 11,0 0 81,0 0 23,0 0-62,0 0-5,0 4-10,8-4 9,15-4-4,16-12 2,13-8-32,4-3-7,-2-3-2,-8 4 8,-15 2 6,-11 5-1,-10 3-4,-10 4-6,0 3-4,-15 5-2,-15 4-4,-10 2-18,-8 20 4,0 10-3,1 7 9,11 6 5,6 6 2,9-1 2,11 0 0,7-8 4,3-9 14,7-10-1,14-9-9,4-4-3,3-7 0,9-3-2,5-3-4,9-17-59,-4-7-215,-5-7-450</inkml:trace>
  <inkml:trace contextRef="#ctx0" brushRef="#br0" timeOffset="202188.87">16858 14715 704,'0'0'52,"0"0"39,0 0 53,0 0-36,0 0-21,0 0-37,-13-65-24,8 60 9,-1-2-1,-3 3 2,-1 0-14,-4 0-6,-3 3-4,-3 1-8,1 0-4,4 0 0,1 0 0,7 0 0,2 0 0,1 7 0,-2 3-5,0 3 3,0 7-1,-1 6 1,-3 5 1,3 0 1,3 0-2,2-4-1,2-7-1,0-3 0,13-8-18,9-6 7,3-3 7,-1 0 8,1 0 0,-5-6 0,-5-4 3,-5-1 0,3-2-1,-4-3-2,2-4 0,2-6 1,1-1-1,0-2 0,-2 2 0,-1 4 1,-4 8 11,-4 6 10,-3 5 1,0 4-6,0 0-9,0 0-8,0 11-2,0 14 1,0 4 1,0 5-2,0-1 1,8-2 1,2-6 1,2-3 0,-3-3-1,3-7 7,-2-3-7,2-5 0,3-4-5,0 0-59,4-6-73,0-13-112,-3-1-165</inkml:trace>
  <inkml:trace contextRef="#ctx0" brushRef="#br0" timeOffset="202609.81">17253 14758 880,'0'0'268,"0"0"-264,0 0 31,0 0 36,0 0-18,0 0-30,5 18-20,-16-7 10,-5-1-4,1-7-7,0-3 0,8 0 6,1-5 18,6-7 13,0 2-18,0 0-21,7 4-2,8 3-103,0 3-110,-7 0-265</inkml:trace>
  <inkml:trace contextRef="#ctx0" brushRef="#br0" timeOffset="203050.63">17513 14517 634,'0'0'513,"0"0"-494,0 0 8,0 0 63,0 0-12,0 0-39,13-28-39,-13 32-10,0 5 10,2 1 0,-2-2 0,1 1 0,1-2 0,-2-3 3,1 1-2,1 0-1,-2-1 0,0 1 2,0-2-1,0-2-1,0 1 1,0 0-1,0-1 1,0 1-1,0-2 0,0 0-3,0 0-6,0 0 6,0 0-12,1 0-41,7 0-63,2 0-170,-1 3-547</inkml:trace>
  <inkml:trace contextRef="#ctx0" brushRef="#br0" timeOffset="203405.48">17181 14804 99,'0'0'770,"0"0"-669,0 0 29,0 0 30,0 0-11,0 0-75,31-40-37,7 33 1,6 0 2,-1 1-11,-2 3-11,-1 1-13,-3 0-5,0 2-11,-6 0-86,-10 0-126,-10 9-189</inkml:trace>
  <inkml:trace contextRef="#ctx0" brushRef="#br0" timeOffset="203695.76">17435 14525 732,'0'0'677,"0"0"-650,0 0 43,0 0 46,0 0-49,0 0-49,-25 28-10,16 31 9,4 5 8,1 1-15,4-1-3,0-2-4,0-3-3,0-3 0,0-13-6,0-10-25,0-13-18,0-14-26,0-6-30,13-6 20,0-25-50,6-12-44,-3-8-15,-1-3-38,2-2-197</inkml:trace>
  <inkml:trace contextRef="#ctx0" brushRef="#br0" timeOffset="204124.73">17688 14559 480,'0'0'178,"0"0"-61,0 0 65,0 0-32,0 0-30,0 0-59,14-4-49,-14 36 5,0 13 24,0 2-20,0 1-13,0-5-8,2-6-2,1-11-2,0-5-31,0-8-1,0-8 11,0-5-2,0 0 23,5-10 4,0-13 2,3-2-1,5-2 14,-3 1 34,4 4 10,2 3-4,1 7-10,0 8-12,0 4 0,-1 4-11,-2 15-8,1 8-8,-9 6-1,-8 2-3,-1 1-2,-8 0 0,-12-5 0,-10-3-12,-3-5-3,-4-8-2,4-9-21,0-6-10,5-3-17,6-16-42,6-9-44,13 0-231</inkml:trace>
  <inkml:trace contextRef="#ctx0" brushRef="#br0" timeOffset="204629.6">17993 15409 1187,'0'0'68,"0"0"-39,0 0 122,0 0-70,0 0-10,0 0-41,76-65-23,-37 63-5,9 1-2,1-2-3,0 3-27,-4 0-96,-5 0-189,-14 0-318</inkml:trace>
  <inkml:trace contextRef="#ctx0" brushRef="#br0" timeOffset="204816.82">18022 15548 1070,'0'0'324,"0"0"-317,0 0 36,0 0 36,0 0-26,0 0-52,94 0-1,-41 0-77,8 0-182,5-12-310</inkml:trace>
  <inkml:trace contextRef="#ctx0" brushRef="#br0" timeOffset="205517.57">18885 15374 443,'0'0'608,"0"0"-595,0 0 22,0 0 94,99-17 18,-64 7-73,3 0-7,-4-2-29,-1-2-5,-3-2-6,-6-3-5,-2 0 0,-7-2-11,-6-2-6,-9 3-1,0-1-4,-17 4-1,-9 5-11,-3 9-21,0 3 7,-3 6 1,1 21 11,3 10 5,5 8 6,2 12 1,5 5 2,4 0 0,6-4 3,6-12 6,0-12 7,7-12-11,20-11-3,11-11-1,11 0-2,11-16-3,5-9-68,-1-7-84,-7 0-109,-11-2-265</inkml:trace>
  <inkml:trace contextRef="#ctx0" brushRef="#br0" timeOffset="205967.84">19640 14891 1016,'0'0'30,"0"0"6,6-98 91,-22 75-2,-7 4-28,-8 9-57,1 8-23,-4 2-15,-2 15-2,-2 14-2,3 14-1,5 8-2,9 5 1,15-2-12,6-7-35,9-13 20,15-14 13,3-10 8,2-10 9,3 0 1,-2-15 10,-2-14-5,-5-5 3,-4-3-4,-4 4 4,-6-4 7,-5 8 2,-2 7 4,-2 6-3,0 7 2,0 8-1,0 1 3,-6 5-19,0 20-3,-3 10-3,6 9 3,3 2 0,0 0-3,1-5 3,14-7 0,-1-8 0,3-2-2,2-7-24,1-4-97,3-8-95,-5-5-367</inkml:trace>
  <inkml:trace contextRef="#ctx0" brushRef="#br0" timeOffset="206330.82">19867 15522 1483,'0'0'47,"0"0"-45,0 0 35,0 0 8,0 0-8,0 0-37,-9 1-5,9 5 1,0-2-54,0-4-22,0 0-39,0 0-61,0 0-48,4-11-253</inkml:trace>
  <inkml:trace contextRef="#ctx0" brushRef="#br0" timeOffset="206996.81">20156 15566 1251,'0'0'15,"0"0"-3,0 0 105,0 0-42,113-82-25,-78 73-25,-2-3-17,-5 0-5,-4-1 0,-8 0-1,-7-4 2,-4-3-4,-5-2 4,0 1-1,-2 3-3,-12 6-7,-3 5-12,-4 7 1,-6 4 0,-1 22 5,-2 14 1,-4 9 5,4 2-11,4-1-3,8-9 4,12-11-7,6-9-26,17-8 9,20-9 27,12-4 10,7 0-2,-1-4-15,-4-9-35,-4 0-34,-9-1-97,-7-2-138</inkml:trace>
  <inkml:trace contextRef="#ctx0" brushRef="#br0" timeOffset="207454.06">20708 14744 855,'0'0'191,"0"0"-112,0 0-21,0 0 48,0 0-14,0 0-75,-27-14-12,27 64-2,0 13 4,0 5-7,0 0 0,0-5-1,0-7-35,0-11-19,8-16 4,-1-9-7,-2-8 14,3-12 3,0 0 14,1-5 26,6-15 1,-3-2 2,2-2 10,-1-1 39,0 3 11,0 4-14,1 7 8,-2 3-1,-2 7-28,1 1-15,-4 0-4,-1 6-2,-5 6-3,-1 5-3,0 3 4,-5 2-1,-10 1 3,-5 1-6,-5-3 1,1-1-2,-3-1-13,-1-4-30,0-5-64,1-5-61,7-5-271</inkml:trace>
  <inkml:trace contextRef="#ctx0" brushRef="#br0" timeOffset="-196464.45">11951 5699 111,'0'0'526,"0"0"-506,0 0-20,0 0 38,0 0 16,0 0-14,0 0-19,0 0-21,0 0-2,6-8 2,-6 10 0,0 2 1,0 1 1,0-3-1,0 1-1,0 0 0,0-1 1,0-1-1,0-1 1,0 0 2,0 0-1,0 0 1,0 0 8,0 0 13,0 0 12,0 0 9,0 0-16,0 0-12,0 0-5,0 0-5,0 0-7,0 0 0,0 2 0,0-1 0,0-1-5,0 1 3,0 1 1,0 0-1,0-2 1,0 0 1,0 0 1,0 0-1,0 0 2,0 0 0,0 0 4,0 0-3,0 0-3,0 0-44,-5-4-105,4 2-126</inkml:trace>
  <inkml:trace contextRef="#ctx0" brushRef="#br0" timeOffset="-188630.07">5941 1073 694,'0'0'328,"0"0"-291,0 0-7,0 0 88,143-21 10,-56 17-40,19 4-28,12 0-6,10 0-16,8 0 2,-5 3-21,3 0 4,-10-1-1,-12-2-11,-18 0 12,-21 0-11,-21 3-2,-19-3-2,-17 0-6,-8 0-1,-4 0-2,-4 0-5,0 0-20,0 0-11,-12 0-15,-14 0 3,-10 0-20,-9-8-12,-7 3-51,1 3-10,-1 2-5,-2 0 7,3 0-5,1 0 19,2 0-77,-3 0-94</inkml:trace>
  <inkml:trace contextRef="#ctx0" brushRef="#br0" timeOffset="-188217.32">5882 1137 688,'0'0'50,"0"0"71,0 0 124,0 0-11,0 0-93,0 0-68,71-13-4,2 6-1,20-1-4,23 0-23,20-3-2,22-3-3,6 0 1,-4 1-7,-17 6-6,-27 5-2,-27 2-5,-26 0-8,-22 0-3,-15 0-6,-15 0 0,-2 2-1,-9-2-4,0 0 0,0 0-9,0 0 0,0 0-6,0 0 2,0 0-3,0 0-2,0 0 4,-3 0 2,-3 0-7,-3 0 7,0 0-3,-3 0-10,-1 0-1,2 0-22,-4 0-46,-7 0-22,-5 0-74,-7 0-108,-8-7-359</inkml:trace>
  <inkml:trace contextRef="#ctx0" brushRef="#br0" timeOffset="-187308.23">2342 1134 970,'0'0'191,"0"0"-186,0 0 154,0 0 33,0 0-84,0 0-60,145 0-5,-52 0 23,12 0-21,-11 4-8,-12 1-12,-16 0 0,-16 0-6,-12-1-5,-15-1-7,-12-3-2,-8 3-5,-3-3 1,0 0-1,0 0 0,0 0-4,0 0 4,0 0-3,-9 0-3,-4 0-11,-2 0-10,-3 0-16,12-5-12,4-2-61,2-6-81,32-2-283</inkml:trace>
  <inkml:trace contextRef="#ctx0" brushRef="#br0" timeOffset="-186654.44">6354 1109 1173,'0'0'123,"0"0"-108,0 0 190,0 0-54,0 0-75,80-33-32,-15 30-12,11-4 3,8 2-6,-7 0 3,-6 3-7,-9 0-5,-14 2-13,-11 0 0,-14-3-7,-7 2-1,-11-2-26,-3 0-31,0-7-14,3 0-73,9-3-136,11-1-143</inkml:trace>
  <inkml:trace contextRef="#ctx0" brushRef="#br0" timeOffset="-185939.28">10835 1090 969,'0'0'312,"0"0"-267,0 0 79,125-36 49,-5 24-70,44-4-36,17-1-17,-1-3 7,-16 4-13,-29 3-3,-22 5-14,-27 3-9,-29 1-1,-25 4-17,-17 0 0,-12 0 0,-3 0 0,0 0 0,0 0-19,0 0-15,0 0-15,0 0-13,-4-3-12,-10 1-72,-6-1-98,-4-1-178</inkml:trace>
  <inkml:trace contextRef="#ctx0" brushRef="#br0" timeOffset="-180028.86">7692 7250 861,'0'0'1,"0"0"34,0 0 64,0 0-56,0 0-43,0 0 0,0 0-1,0 2 1,0 4 7,0 3 15,0 1 6,0-2 3,0 2-1,0 1-6,6 1-5,0 3 4,3 1-11,2-1-6,-1 2-2,2-1 0,-3-3-1,5-3-1,-4-1-1,0-2 3,-1-1 9,3-3 10,-1-2-4,2-1-4,0 0-5,0 0-4,1 0 4,0 0-3,-1 0 0,1 0 1,0-4 2,0-3 4,5-1 1,-1-2-1,2-1 10,-1 0 4,1 2-8,-1 1 9,0 1-4,-2 2-5,1 0-6,1 2-1,0 2-1,2 1-1,-1 0-5,0 6 0,0 5-2,-5 1 1,-2 0-1,-2 4-1,-4 1 2,1 1-3,-3 3 0,-3-1-2,-1 1 0,-1-3 0,0-1 0,0-3 0,0-2 0,0-5-2,0-4-4,0 1-8,0-4-5,0 0 17,0 0 2,0-4 12,0-8-3,0-2-8,0-3 3,0 0-3,0 1 4,0 2 4,3 3-1,3-1 1,0 4 2,5 0-5,-4 2 3,5 1-3,3 0-3,2 1 2,2 2 0,1 0 3,2 2-1,2 0 3,-2 0 1,-1 0-6,0 7 2,-4 2 0,-1-1-4,-4 0 2,-2-3-3,0 0-1,4 2 0,1-4 1,4 0 4,-2 0-3,0-1 6,-3-2-2,4 0-4,-6 0 1,-1 0-3,-3 0 3,0-5 3,0-6-4,-2-5 3,0-5-1,0-1 1,-1-3-3,-1 2 0,-1 2 1,0 1-4,-3 6 0,0 2-6,0 1-14,0 5-20,0 3-56,0 3-84,-3 0-118,-4 3-284</inkml:trace>
  <inkml:trace contextRef="#ctx0" brushRef="#br0" timeOffset="-179149.83">7906 7844 689,'0'0'132,"0"0"27,0 0 55,0 0-23,0 0-36,0 0-48,-5-24-29,5 24-26,0 0-19,0 0-7,0 0-7,0 0-4,0 0 0,0 0-2,0 0 1,0 0-3,0 0-1,0 9 2,6 5 11,6 1 2,1 5-5,3 2-3,1 3 0,1 3-17,2 0 0,-1 0 0,-2-5 0,-1-1 0,-1-2 0,-3-7 0,1-2 0,-5-2 0,0-4 0,-5 0 0,-1-4 0,-2-1 0,0 0 0,0 0 0,0 0 0,0 0 0,0 0 0,4-11-53,16-8-90,14-2-184,8-1-507</inkml:trace>
  <inkml:trace contextRef="#ctx0" brushRef="#br0" timeOffset="-178754.39">8492 7790 1347,'0'0'2,"0"0"18,0 0 83,0 0-71,0 0-20,0 0-12,-9-22 0,0 22 3,6 0 3,-1 0 40,2 0 31,0 1-10,1 4-12,-3 0-17,-4 4-12,-4 5 5,-9 5-6,-9 4 4,-10 3 0,-2 1 0,0-1-11,4 0-3,7-5-6,8-5-6,4-2 0,9-1-2,2-4-1,2 0-2,6-5-1,-3-2-9,3 0-25,0-2-14,0 0-1,0 0-16,0 0-81,0 0-134,0 0-232</inkml:trace>
  <inkml:trace contextRef="#ctx0" brushRef="#br0" timeOffset="-178369.9">7948 7772 901,'0'0'184,"0"0"-99,0 0 148,0 0-94,0 0-29,0 0-26,-53-37-25,53 37-15,0 3-2,15 20-14,10 11 28,7 4-2,1 7-26,-2-4-28,-1-3 0,-9-3 0,0-5 0,-7-5 0,-6-4 0,-1-4 0,-1-4 0,-4-4 0,-1-5 0,-1-4-26,0 0-36,0-1-6,0-16-10,-16-8-102,-6-3-93,-8-3-81,-2-1-190</inkml:trace>
  <inkml:trace contextRef="#ctx0" brushRef="#br0" timeOffset="-178119.66">7828 7755 703,'0'0'267,"0"0"-135,0 0 72,0 0-46,0 0-50,0 0-18,2 5-8,19 17 2,5 6-16,3-2-10,-3 5-25,0-1-5,-5-2-16,0-1-7,-1-2-5,-6-4-1,2-4-7,-5-3-42,-5-4-28,0-4-10,-6-4-91,0-2-144,-11 0-155</inkml:trace>
  <inkml:trace contextRef="#ctx0" brushRef="#br0" timeOffset="-177879.21">7809 7839 1174,'0'0'59,"0"0"28,0 0 146,0 0-132,0 0-42,0 0-24,16 8 10,8 15 15,8 6-14,3-3-10,0 2-10,-5-6-9,-2-2-13,-5-3-4,-3-3-1,-4-3-5,-2-2-33,1-2-22,-8-3-22,-4-4-119,-3 0-161,-6-3-239</inkml:trace>
  <inkml:trace contextRef="#ctx0" brushRef="#br0" timeOffset="-177513.6">8574 7718 111,'0'0'1099,"0"0"-1080,0 0 125,0 0-7,0 0-80,0 0-14,-79 0 2,49 31-5,0 3 4,-2 7-16,6 3 6,2-4-10,4-1 3,6-8-12,3-6-8,5-5-2,3-6-5,0-4 0,2-6-11,1-1-22,0-3-32,0 0-44,0-3-26,0-11-82,7-5-97,14-4-121</inkml:trace>
  <inkml:trace contextRef="#ctx0" brushRef="#br0" timeOffset="-177312.37">8458 7783 859,'0'0'316,"0"0"-274,0 0 182,0 0-51,0 0-96,0 0-51,-8 9-12,-25 32 20,-7 5 14,0 3-24,-1-3-5,5-5-8,8-9-11,6-1 0,7-8-38,9-3-78,5-3-146,1-9-240</inkml:trace>
  <inkml:trace contextRef="#ctx0" brushRef="#br0" timeOffset="-175655.89">8864 7994 288,'0'0'122,"0"0"-47,0 0 67,0 0-24,0 0-3,0 0-17,-14 15-4,14-15-12,1 0-12,12 0 22,12 0-24,9 0-18,11-9-23,2 1-7,4-3-16,-10 0 0,-9-3-3,-15 0 0,-8-3 5,-9-2-6,0 2-8,-14 2-29,-11 4 9,0 4 10,-4 7 10,1 0 0,-2 2 0,-1 18 4,-1 7 3,1 7-1,4 1 2,6 2 0,6-3 0,6-1-1,8-7 1,1-1 5,0-5 10,12-6 20,9-3 3,10-6-9,6-2-9,9-3-14,-1-3-6,-5-8-93,-5-9-125,-7-4-244</inkml:trace>
  <inkml:trace contextRef="#ctx0" brushRef="#br0" timeOffset="-175285.84">9357 7507 496,'0'0'588,"0"0"-574,0 0 26,0 0 101,0 0-41,0 0-64,0 33-21,0 9 32,-5 3 11,-6 2-21,-6-6-13,-5-4-12,-2-8-6,-1-6-3,-2-3-2,7-13-1,-1-2-1,5-5-35,3-7-13,7-19-29,6-11-120,0-8-60,16-5-303</inkml:trace>
  <inkml:trace contextRef="#ctx0" brushRef="#br0" timeOffset="-175128.21">9333 7322 1109,'0'0'148,"0"0"-145,0 0-3,0 0 9,0 0-9,0 0-64,63-30-224,-54 46-247</inkml:trace>
  <inkml:trace contextRef="#ctx0" brushRef="#br0" timeOffset="-174674.1">9455 7528 860,'0'0'452,"0"0"-451,0 0-1,0 0 42,0 0 8,11 99-17,-8-64-29,3 1-1,1-2-3,7-6-9,2-5-16,6-9-11,1-8 24,1-6 8,-2-6 4,0-20 4,-4-10-2,-3-4 1,-5-3 7,-3 4 18,-4 8 1,0 9-9,-3 12 6,0 8 0,0 2-13,0 8-13,0 18-9,0 8 9,-3 7-2,3 0 1,0-4 1,0-7-2,13-7 3,4-8-1,3-8 1,1-7 3,2 0 2,-1-20 0,-1-9 16,-6-3 4,-2-4 12,-7-3-11,-4 3-16,-2 3-8,0 4-3,0 4-27,-2 9-76,-2 7-129,-2 9-212</inkml:trace>
  <inkml:trace contextRef="#ctx0" brushRef="#br0" timeOffset="-174445.32">10073 7445 1658,'0'0'10,"0"0"-6,0 0 18,0 0-2,-25 120 27,7-62-23,7-4-21,4-6-3,4-2 0,3-10-21,0-4-55,0-8-80,3-10-61,7-12-109,-2-2-381</inkml:trace>
  <inkml:trace contextRef="#ctx0" brushRef="#br0" timeOffset="-174305.12">9964 7710 1020,'0'0'465,"0"0"-448,0 0 101,0 0-45,108-39-63,-41 39-10,7 0-115,-8 0-419</inkml:trace>
  <inkml:trace contextRef="#ctx0" brushRef="#br0" timeOffset="-170154.28">8095 7398 22,'0'0'64,"0"0"5,115-28-51,-81 16 209,-5 1-182,0 0-45,-3 0-8,-1-1-29,5 1-43,0-3-60</inkml:trace>
  <inkml:trace contextRef="#ctx0" brushRef="#br0" timeOffset="-166143.79">4310 13672 320,'0'0'227,"0"0"-131,0 0 34,0 0 8,0 0-1,0 0-57,-23 0-32,23 0 0,0 0 15,14 0-12,12 0 18,10 0 6,12 0-14,11-2-5,12-8-24,15-2 4,13-7-12,12-1 0,10 3 4,3 0-3,-3 6-5,-5 8-5,-11 3-8,-13 0-4,-6 0-2,-8 3 0,-3 1-1,-5 1 0,1-5 1,-3 0-1,-1 0 2,-4 0-2,1 0 0,-5-8 1,-5 1 0,-7 0 1,-5 4-1,-3-1-1,0 1 2,-3-1-2,-2 1-1,3 1 0,-2 1-2,1 1 3,2-2-2,-1 2 2,-2 0 0,-1 0-1,-1 0 1,-5 0-1,1 0 0,-6 0 0,1 0 0,-1 0-2,-1 2-2,-3-2-3,-3 0-5,-6 0-12,-6 1-20,-4 1-40,0 1-60,-27 1-58,-23 1-8,-20 3-164</inkml:trace>
  <inkml:trace contextRef="#ctx0" brushRef="#br0" timeOffset="-165626.56">4341 13655 545,'0'0'83,"0"0"0,0 0 88,0 0-67,0 0 7,0 0-39,24 5 22,28-5 41,20 0-8,17 0-35,20-2-25,13-8-9,17 2-18,13-3-4,4 0-6,4 0-15,-6 0-3,-5-1 2,-3 4 1,-7 0 3,-2 5-8,-10 2 9,-8 1-12,-11 0 3,-12 0-8,-13-2-1,-12 1-2,-7-1 0,-6-1 1,-8 1 0,-7-1-1,-7 0 1,-11 0-1,-5-1 0,-10 2-7,-7 0-2,-3 2-9,0 0-6,0 0-5,-6 0-10,-21 0-4,-14 0-40,-19 0-38,-13 12-42,-8 4-85,-9 1-78,-6-2-151</inkml:trace>
  <inkml:trace contextRef="#ctx0" brushRef="#br0" timeOffset="-165326.29">5589 13676 434,'-125'6'0,"4"5"-7,12 0 7,18-1 134,24-3 32,24-2 6,23-4-26,16-1-9,4 0 60,30 0-24,46-4-53,43-8-31,47-5-16,35 0-12,11-1-17,-2 0-15,-14 3-1,-23 1 2,-27 0-19,-22 3-5,-27 2-6,-26-1-1,-24 7 1,-21-1-2,-15 4 0,-11 0-14,0-2-28,0 2-13,-3-3-22,-19 3-71,-13-2-184,-5-3-252</inkml:trace>
  <inkml:trace contextRef="#ctx0" brushRef="#br0" timeOffset="-163833.27">4086 4942 403,'0'0'70,"0"0"-50,-112-14 35,82 14 13,1 0-13,4 0-18,4 0 11,4 0 30,9 0 6,5 0 20,3 0 25,2 0 38,32-3-28,33-5-60,39 4-10,43-5-5,36 4-13,28 1 0,24 1-7,8 0-4,-3-2-14,-5 2-3,-22-1-2,-21 2-14,-29 1 2,-32 1-2,-30 0 0,-29 0-4,-29 0-3,-24 0-5,-13 3-2,-8-3-13,0 0-10,-5 0-14,-28 0-19,-22 0-35,-18 0-45,-12-2-64,-2 2-28,1 0-171</inkml:trace>
  <inkml:trace contextRef="#ctx0" brushRef="#br0" timeOffset="-163497.11">3995 5010 149,'0'0'784,"-90"0"-775,65 0-8,14 0 132,10 0 7,1 0 23,17 0-38,35 0-36,36 3-24,46-1 11,42-2-2,37 0-32,32 0-1,14 0-10,-2-7-4,-8-3-10,-34 0-16,-35 1 5,-43 3-6,-41 2-3,-30-1-33,-23 3-50,-24 1-100,-12-1-296</inkml:trace>
  <inkml:trace contextRef="#ctx0" brushRef="#br0" timeOffset="-153675.05">1869 4969 413,'0'0'197,"0"0"-175,0 0 48,0 0 65,0 0-43,0 0-7,0 0-38,27 17 46,48-14 22,32-3-34,26 0 3,32 0-4,22-5-13,14-10-12,8-4-4,-5-3-34,-14-3 7,-23 4-11,-31 4-1,-32 7 2,-29 5-4,-26 3-10,-24 1-1,-14 1-4,-10-2-33,-1 0-32,0 0-34,-22-5-31,-14 1-44,-9-3-103,-9-3-227</inkml:trace>
  <inkml:trace contextRef="#ctx0" brushRef="#br0" timeOffset="-153283.87">1702 5043 748,'0'0'266,"0"0"-225,0 0 42,96 0 36,7-1-23,43 1 23,33-2-16,31 2-38,12 0-6,4-4-8,-9-4-20,-23-5-4,-21-2-1,-29-2-4,-22 3-12,-24 1-1,-29 4-9,-27 1 0,-22 3-8,-15 3-24,-5-5-15,0 1-35,-5-4-73,-15 0-92,-9-2-20,0 3-104</inkml:trace>
  <inkml:trace contextRef="#ctx0" brushRef="#br0" timeOffset="-133404.09">722 7607 565,'0'0'81,"0"0"-77,0 0 19,0 0 73,0 0-13,0 0-38,0 0-35,85 6-5,-34-1 5,5 0 6,4 0 12,6 1 8,1-2-6,8 1-5,10-2-8,10 0-4,5-3-5,-3 0-6,-6 0 13,-8 0-9,-6-4-1,-7-5 4,-5 1 11,-4 0-17,-1 1-3,-3 0 0,6 3 5,2-2-2,-4 5-3,3-2 0,-6 1 1,-5-1-1,-7 2 0,-4 0 0,-8-2-1,-4 3-8,-5 0-12,-2-3 10,-1 0-6,-4 0 11,4 0-19,-4 0 25,0 1 0,-5 0 0,-5 1 0,-5 1 2,-3-2-2,0 2 5,0-2-2,-11 0-3,-9-5-2,-10 1 2,-3-1-1,-1 0 0,7 2-15,0-2 4,2 2 4,-1 1 1,5 2 2,-1-1 1,1 0 1,3 0 3,6 1 2,6 2 0,3-3-1,3 3 14,0 0 18,0 0-2,7 0-17,18 11 10,6 3 19,11-2-12,4 1 7,3-2 0,-4-2-17,-8-4-11,-11-2-2,-10-1 5,-12-1-1,-4-1-3,0 2 2,-3 0-2,-19 6-7,-11 3 7,-11 1 6,-6 4-8,1 0-5,4 1-2,2-3-1,4 4-5,-1-3-73,-4-1-16,3 0-12,5-8-33,12-4-90,15-2-85</inkml:trace>
  <inkml:trace contextRef="#ctx0" brushRef="#br0" timeOffset="-132214.17">2542 6921 689,'0'0'37,"0"0"-37,34-72 0,-34 48 22,0 2 57,-4-1-41,-14 2-24,-3-1-7,3-2 3,-3 4 4,2-3 1,0-2-4,-1-3 14,1-1-12,2 0 0,-1 2 3,2 0 26,0 3-22,-1 2-9,-1 0-7,-4 2 6,-8-1-5,-1 0-4,-7-1 1,-2-3-1,1 1 0,2 0-1,3 5 2,-1 0-1,2 6 14,2 2-15,1 1-2,5 2 2,3 1 0,1 2 1,7-1-1,1 2 0,4 0 0,0 1 1,0 3 0,0-3-1,0 1-1,-1 2 0,-2 0 1,3 0-1,1 0-1,4 0 0,1 0-4,3 0 2,0 0-2,0 0 0,-2 0 2,2 0 3,-2 0 0,-1 0-2,-2-1 0,-1-1 3,2 1-2,2 0 2,2-1 2,0-3 4,0 2-2,0-3-4,0-1-2,2 2 1,2 1 0,-4 2 1,0-1-2,0 0 1,3-2-2,2-4-1,3-3-20,6-4 8,4 4 12,4-2 1,2 4 1,-5 5 1,-7 1 2,-4 1-1,-8 1 4,0 1 15,0 1-1,0 0-13,0 0-5,0 0-3,-8 0-1,-5 0 4,-8 1 0,-4 6 1,-11 3 0,-3-1-1,-4-1 0,4 1 0,9-4 0,8 0 0,11-1 1,5-1-1,1-2-2,3 2 2,1-1-3,-2-1 3,1-1 0,2 0 2,0 0 1,0 0 11,0 3 7,0-3 3,0 0-7,0 5-5,0 4-7,3 7 0,7 6 11,-1 1-3,-1 5 0,-2-1 2,0 2-3,0 1-5,0-1-4,1 4-2,5-1-2,3 3-1,4 2-8,1 1-47,7 1-44,-5 0-36,-7-2-84,-11-4-67</inkml:trace>
  <inkml:trace contextRef="#ctx0" brushRef="#br0" timeOffset="-131125.13">1001 7758 99,'0'0'0</inkml:trace>
  <inkml:trace contextRef="#ctx0" brushRef="#br0" timeOffset="-131027.88">1001 7758 60,'124'83'22,"-114"-68"-22,-8-4-6,-2-1-19</inkml:trace>
  <inkml:trace contextRef="#ctx0" brushRef="#br0" timeOffset="-130483.33">879 8084 667,'88'0'25,"28"0"-24,33-6 0,17-4 1,1-1 6,1-1 7,-24-2-8,-16 1 48,-22 3-42,-18 5-13,-16 0-23,-14 3-25,-11 2-18,-11 0 4,-9 0-52,-12 0-42</inkml:trace>
  <inkml:trace contextRef="#ctx0" brushRef="#br0" timeOffset="-130218.77">2418 7887 547,'0'0'49,"0"0"-36,0 0 13,0 0 38,0 0-26,0 0-7,30-26-22,-30 26-6,0 9-3,0 2 31,0 2 18,0 0 12,-6 2-14,1 3-1,-2 4 2,1 2-12,2-2-12,-4 1-17,-1-5 6,-3-3-11,-4 2-2,-11-8-26,-9-2-121,-7-7-215</inkml:trace>
  <inkml:trace contextRef="#ctx0" brushRef="#br0" timeOffset="-129954.67">722 7986 913,'0'0'78,"0"0"-78,0 0 0,0 0 65,-16 75-15,16-41-25,7 2-13,7 1-12,2-4-54,8-5-171,1-10-241</inkml:trace>
  <inkml:trace contextRef="#ctx0" brushRef="#br0" timeOffset="-129618.99">1245 8431 1200,'0'0'0,"0"0"-25,0 0 25,0 0 12,0 0 0,89 89 3,-71-71-14,-1 1-1,0-2-4,-2-6-9,-3-7 5,-3-4-10,1 0 9,1-15 4,-4-8 5,-2-4 3,0-2-1,3 1 3,0 0-5,11 1-8,2 8-101,3 4-165,-2 9-249</inkml:trace>
  <inkml:trace contextRef="#ctx0" brushRef="#br0" timeOffset="-129085.13">1629 8679 1100,'0'0'99,"0"0"-99,0 0-16,0 0 16,0 0 0,0 0 0,5 93 0,-5-74-41,0-5-71,0-8 11,-2-2 6,2-4 36,0-4 59,0-13 35,10-5 17,1 0 43,-2 2 6,1 3 5,-5 6-32,-2 5-10,-3 3-27,0 3-8,3 0-29,1 6-12,4 13-3,2 6 15,-4 2-10,2 0-36,-4-3 1,-1-7-12,0-5-8,1-5 5,2-7 50,2 0 10,10-11 7,1-10 7,4-5 11,2 1 37,-1 2-12,-5 4-3,2 5-2,-6 3 10,-2 9-24,-5 2-18,1 0-13,0 14-12,-3 6 10,-2 4-11,-4 1 4,0 1-58,0-2-63,0-5-97,-6-7-297</inkml:trace>
  <inkml:trace contextRef="#ctx0" brushRef="#br0" timeOffset="-128326">779 7616 368,'0'0'73,"0"0"-69,0 0 10,0 0 58,0 0-72,0 0-20,31-9-71,-26 5-92</inkml:trace>
  <inkml:trace contextRef="#ctx0" brushRef="#br0" timeOffset="-128014.33">828 7383 565,'0'0'321,"0"0"-302,108 95-16,-80-62 27,-12-2-2,-10 2-15,-6-2-13,-12-3-137,-15-5-196</inkml:trace>
  <inkml:trace contextRef="#ctx0" brushRef="#br0" timeOffset="-127368">1098 7306 466,'0'0'264,"0"0"-237,0 0-23,0 0 20,0 0-1,0 0 28,-9 47-22,3-25-17,5 3-9,1-5-3,0 2 3,13-3 2,14-7 5,6-4-4,10-5-2,-1-3 1,4 0 0,-9-11-1,-8-5 19,-13-2 12,-10-1-17,-6-6 0,-9 0-14,-18-2-2,-7 5-2,-3 3-2,-1 3 0,4 8-14,12 2-31,4 5-74,9 1-57,7 0-66</inkml:trace>
  <inkml:trace contextRef="#ctx0" brushRef="#br0" timeOffset="-127186.14">1190 7178 917,'0'0'51,"0"0"-33,0 0 30,0 0-17,-3 72 17,3-11 8,2 11-26,7 1-26,-6-2-4,0-6-13,-3-8-64,0-7-64,0-14-156</inkml:trace>
  <inkml:trace contextRef="#ctx0" brushRef="#br0" timeOffset="-122673.94">2533 5947 716,'0'0'127,"0"0"-127,0 0-33,0 0 33,0 0 8,0 0-6,0 0 2,-58 34-4,50-3 0,0 5 0,8-2 0,0 2 3,0-3 1,11-8 2,13-3-6,3-12 2,2-5 5,1-5 0,3 0 1,-7-10-1,-1-8-1,-4-6-3,-4 0 1,-4 0 4,-4 1-8,-3 5 8,0 2-6,-2 5-2,-4 4 3,1 3 8,-1 4 6,0 0-17,0 0-6,0 2 0,0 12 6,0 1 0,0 2 1,0 7 2,0-2 6,8 1 8,10-3-4,6 0-6,3-8 9,6-3 2,-3-5 6,-2-4-3,-1 0-2,-5-4-5,-3-12 0,-4-1 4,-5-5-2,-2 0 0,-8-3-3,0-3 4,0 1 3,-13-2 2,-2 1-8,-3 3 2,0 2-3,0 7-13,1 2-5,6 4-25,3 3-42,2 7-70,6 0-91,0 0-206</inkml:trace>
  <inkml:trace contextRef="#ctx0" brushRef="#br0" timeOffset="-122234.37">2555 5941 787,'0'0'42,"0"0"-38,0 0-4,0 0 26,0 0 32,-86 70-3,65-36-34,9 3-11,9 4-7,3-1-3,33-1-10,25-9-135,18-8-284</inkml:trace>
  <inkml:trace contextRef="#ctx0" brushRef="#br0" timeOffset="-119883.96">2430 5964 402,'0'0'124,"0"0"-112,0 0 22,0 0 15,0 0-29,0 0 12,-24 11 5,18 0-3,2 1 6,4 4-5,-3 1-14,3 2-5,0 1-3,0 0 2,0 0 3,0-3-9,10-2 1,-3 0 4,3-4-7,0-3 1,-3-1 1,1-2 4,-3-2-2,11-3 4,5 0-7,9 0-5,7 0-3,0 0 0,-4 0 0,-6 0 0,-11-3-1,-7 0 1,-4-3 0,1-2 0,-2-1 0,1-4 0,1-1 2,-1 0-2,1 0-1,-1 0 1,-2 3 3,0-1-3,0 1 0,-3 0 1,0-3 2,0 2-3,0 1 1,0 3 7,0 2-1,0 1 3,0 3 1,0-1-2,0 3-4,0 0-5,0 0-3,0 3-10,9 7 9,-4 1 3,-1-2-2,-3-3 2,2 4 1,-1-1 0,4 2 0,1 0 1,-1 1 0,3-1 1,0 2-1,0-3 2,0 1 2,-4-2-1,9 0-2,-7-2 3,4 1 0,1-4 0,-3 0 6,2-1-2,0 0-5,0 0-2,-2-3 2,4 0-1,-2 0 5,2 0-3,2 0 1,-1 0-5,-1 0 7,-4 0 0,-3-3-5,-4 0 4,6-2 1,-6 3 5,2-2 2,-2-1 0,-1-2 7,-1 0-6,0-3-7,0 0 0,0-2-4,0-4-4,0 1 0,0-4 5,-3-1-1,-4 1-3,-2 0 5,-2 1-1,1 1-6,-3 3 3,-1-1-3,1 5-1,-2 0-4,0-1-13,1 5 0,0 1-16,3 4-24,-1-2-53,9 3-130,3-2-545</inkml:trace>
  <inkml:trace contextRef="#ctx0" brushRef="#br0" timeOffset="-96968.71">7788 7315 268,'0'0'88,"0"0"-53,0 0 72,0 0-33,0 0-43,0 0-19,0 0-10,0 0-2,0 0 0,0 0 0,0 0 3,0 0-2,0 0 3,0 0 5,0 0 1,0 0 6,0 0 14,0 0 10,0 0 1,0 0-9,0 0 12,0 0 14,0 0-15,0 0 39,0 0-22,0 0-25,0 0-6,0 0-15,0 0-14,0 0-6,0 0-41,0 3-12,0 1 0,0 2-13,0-2 10,0 0 10,0-1 10,0-2-37,0 1-23,0-2-79,3 0-46</inkml:trace>
  <inkml:trace contextRef="#ctx0" brushRef="#br0" timeOffset="-96865.94">7788 7315 796</inkml:trace>
  <inkml:trace contextRef="#ctx0" brushRef="#br0" timeOffset="-95312.42">7788 7315 796,'-30'13'111,"30"-16"-81,0-1 114,0 1-67,0 1-36,0 2-9,0 0-22,0 0-8,0 0-2,0 2-5,0 5 5,-3 4 2,3-2 1,0 2 8,0-3 12,0 3-8,0 0 10,8 3-3,-4 0-3,3-1-10,-1-1-2,-1-2-7,-1-2 2,1-1-1,-1-2-1,2-4 5,3 0 2,2-1 0,2 0-3,-1 0 2,3 0-3,-5 0 0,-1-5 0,-1 3 0,2-4-1,-1 2 0,-1 2-2,0-3 0,0 3 2,-2-2-1,5-2 0,-1-1 0,0-1 2,2-2-1,3 0 4,-2 0 1,2 1 2,-4 3 0,-2 1 1,-3 2-4,-3 2-1,0-1-1,1 1-3,1-1 0,2-1 1,-1-1-2,2 2 1,-2-1-1,-3-1 1,0 4 1,1-2 1,0-1 6,0 2-6,4 0 6,0 1-8,4 0 1,-2 0-2,1 0 1,-1 0 1,-2 1-1,-2 3 1,0 0 1,1 2 1,-2-1-1,-1 0 3,0 1 0,-1-1-3,0-1-1,-1 1 3,1 6-2,-1-2 1,-1 3 1,2 2-1,-3 1 1,0-2-2,0 0 2,0-2-1,0-3-2,0-2 0,0 0-2,0 0 2,0-1-1,0 2 3,0-1 0,1 1 0,1 1-3,-1 1 1,-1-2 0,0 0-1,0 0 0,0-2 0,0-1-1,0 2 1,0-1 0,0 1 1,0-3-1,-4 4 1,-5-2 1,0 0-2,-2 0 3,0-1-2,3-1 0,0-2-1,5-1 5,2 0-4,1 0 9,0 0 1,0 0 5,0-1-3,-3-6-9,3-1-5,-1-1 0,1 1 0,0 1 2,0-3-2,0 4 5,0-2 3,5-1-1,5 1-2,-1 0 1,2 1-5,0 2 0,-2 1-1,-3 1 0,0 1 3,-2-2-3,-1 1 2,0 2-1,-1 0 2,1-1 0,0 0 1,0 0-3,5-2 3,-3 1-2,3 1 1,-2-3-1,-3 5 0,1-1-2,2 1 2,0-2 1,-1 1-2,4 1-1,2-2 0,-3 1 0,2-1 0,-1 2 2,-3 0-2,3 0 0,-1-3 0,2 3 0,2-3 0,-4 2 0,9 1 2,-4-3-1,1 1 0,0-1 0,-3-2 2,-2 2 0,-1 1-1,-2-2 1,3-1-3,-2 0 2,2 0 2,3-1-3,0 0-1,-1 1 1,0-1 0,0 0-1,-1 1 3,-1 2-3,-3 1 1,-4 2 1,1-1-4,0 1 3,-2-2-1,4 0 2,-2 0-2,2 0 1,0-1-1,-1 0 0,1 1 0,0-1 0,-2 0 0,0 2 3,-2 1-2,3-3-1,-2 2 0,-2 0 0,1-1 1,-1-1 0,0 0-1,2-2 0,2-4-2,1 1-18,-1 0-36,1-1-50,-2 3-60,1-2-98,-4 2-128,0-2-237</inkml:trace>
  <inkml:trace contextRef="#ctx0" brushRef="#br0" timeOffset="-93228.72">13057 502 1131,'0'0'0,"0"0"-3,0 0 3,0 0 37,0 0-19,0 0-15,9 7-2,2 15-1,2 1 11,-2 1-3,2 1 7,-1-2 4,-3-4 0,-1-5-8,-3-4 0,-2-3-1,0-5 0,-1 0-2,-1-2 1,-1 0 23,2 0 27,3 0 4,4-15-18,7-10-7,7-6-31,6-5-1,1-3 11,-2 2-7,-1 1-6,-3 2 8,-3 5-12,-5 6 0,2 3-5,-2 5-36,1 2-72,-2 10-131,-5 3-223</inkml:trace>
  <inkml:trace contextRef="#ctx0" brushRef="#br0" timeOffset="-92689.07">13068 453 981,'0'0'62,"0"0"-58,0 0 85,0 0 18,0 0-33,0 0-43,-2 14-15,2 9 36,8 2 5,-1 4-20,2-1-8,-1 1-10,-2-2-5,-2-6 0,-1 1-8,0-5-1,0-4 1,-1-4 0,-1-4 5,1-3-2,-2-2 9,4 0 14,1 0 12,2-2-2,7-14-14,7-5-16,5-8-2,9-10 2,9-6-8,10-5 8,7-2-7,-1 1 6,-5 3 8,-7 3-1,-11 7-14,-9 6 4,-8 10-7,-10 11-1,-4 5-21,-6 5-27,0 1-50,0 10-117,-9 14-128,-11 2-107</inkml:trace>
  <inkml:trace contextRef="#ctx0" brushRef="#br0" timeOffset="-92276.7">13105 476 765,'0'0'152,"0"0"-149,0 0 64,0 0 82,0 0-52,0 0-3,8 60-46,-4-36-21,-1 5 1,-1 1-12,-2-1-5,0-5-10,0 0 1,3-7 1,1-5-1,1-5 1,-1-5 1,1-2 27,3 0 21,8-2 7,7-13-17,7-8-16,2-8 1,3-4 6,7-8-24,3-2-9,11 0-3,9 3-26,6 6-58,2 11-146,-8 10-85,-11 3-599</inkml:trace>
  <inkml:trace contextRef="#ctx0" brushRef="#br0" timeOffset="-82615.46">8848 13643 426,'0'0'215,"0"0"-210,93 0 21,-49-5 73,9 4-16,3 1-19,6 0-32,2 0-14,0 0-9,-6 0 7,-3 3 4,-1 0-7,1-3-8,-1 0-3,0 0-1,-7 0 0,-5-8-1,-7-1 0,-5 1 0,-7 2 0,-7 3 0,-10 3-2,-6-2-16,0 2-44,-4 0-19,-19 0 12,-9 0-28,-10 0-1,-2 5-41,-3 1-26,1 0-100</inkml:trace>
  <inkml:trace contextRef="#ctx0" brushRef="#br0" timeOffset="-82233.34">8599 13707 199,'0'0'97,"-121"16"-40,74-10 16,9-2 36,10 0-43,9-1 0,5 0-14,8-2-3,6-1 0,0 0 15,0 0 56,20 0-21,23-6-49,23-3 5,23-4 51,24 3-7,19 0-25,9 1 2,0-1-20,2 3-13,-7-1-11,-2 3-4,-12 1-14,-7 1-7,-21-1 0,-20 4-2,-14 0-2,-19 0-3,-16-3-2,-12 3-6,-8 0-35,-5-3-23,0-2-56,-17-4-91,-7 0-131,-8-3-163</inkml:trace>
  <inkml:trace contextRef="#ctx0" brushRef="#br0" timeOffset="-77554.13">4860 11849 609,'0'0'0,"0"0"-2,0 0 2,-88 32 0,64-22 3,2-3 4,-1 0-1,4-3-5,-2 1-1,6-3 1,3-2 9,4 0 17,6 0 30,2 0 21,0 0 5,0 0-11,0 0-12,10-5-20,20-1-10,19-2-1,18 0 12,18 0-6,23-1 7,14 1 6,15-1-6,11 1 1,1 0-12,0 3-5,-7 4-14,-8 1-5,-12 0-4,-11 0-2,4 5 1,-2-4 0,9-1-2,4 0-1,-1-8-8,0-5-8,-5-3 8,-7 2 9,-2 0 0,-4 3 2,-3-1-1,5 4-1,1 1 1,-2 3-2,2-1 0,-4 4-1,3 1 2,-2 0-4,-3 0 1,-5 0 3,-3 6-1,-7 2 1,-2-1-15,4 0 13,1-1 2,4-1-2,2 1-1,-1-3-21,1-3 17,1 0 1,2 0 2,-1 0 0,0 0-6,3-3 4,0 0 4,-3-2-1,1 0 3,-2 2 0,-5-1 3,-2 0-3,-1 1-4,-3-1 4,2 0-1,-2 0-1,-2-1 1,1 4 1,1 0 1,-5 1 1,-4 0-2,-7 0 0,-3 0-3,-3 0 0,0 0-2,-3-4-8,-5-3-7,-9-2 18,-9 0 2,-11 1 1,-11-1 6,-5 6 1,-5-2 1,-1 2-6,1 2-2,2-2-1,1 1 0,-1 2 0,0-1 0,-7 1 0,-1 0 4,-2 0 8,0 1-3,-12 19 0,-10 12 6,-4 11 7,-4 10 33,2 9-14,4 6-7,5 4-21,1 4 5,0 4 0,0-2 6,-6-2 6,-7-1 3,-4-2 8,-7-1 9,-3-1-22,-3 4-2,5-1 9,4-2-23,9-1-9,6 4 1,4-2-4,4 3 0,-3 2 0,0-2 0,-1-4-2,-1-5-3,5-10-40,-4-11-83,-3-13-139,-12-20-196</inkml:trace>
  <inkml:trace contextRef="#ctx0" brushRef="#br0" timeOffset="-75159.99">4776 11829 796,'0'0'15,"0"0"-14,0 0 38,0 0 80,0 0-24,0 0-21,-124 54-38,63-46-11,-3-1 11,-3 0 0,3-1 8,1-1-11,1-5-15,4 2 4,1-2-8,6 0-9,5 0-1,3 0 2,8 0-5,-1-2 0,9-1 3,2 3-1,1 0-3,4 0 9,0 5 1,1 12-5,-2 8-4,6 12 6,0 8 3,3 11 0,3 8 0,2 4 1,4 7 0,0 5 5,3 3 1,-2 6 3,-1 5-12,-3 1-4,0-4-3,-7 0-1,2-5 1,-3-2-1,-1-3 1,-2-6-1,1-10 0,-2-7-1,1-9 1,0-5 0,-1-6 0,0-2-1,3-4 1,0-3 0,-3-1-1,5-4 1,-2-2 0,3 0 0,0-2-1,3-3-1,3-5 1,3-3 1,0-4-5,3-4-1,0 0 5,0-1 0,0 0 1,0 2-2,0-1-2,0 1-2,0-1 6,0-1-1,0 0 0,9 0 1,13 0 3,11 0 2,13-6-3,4-5 3,3-1-3,-1-1-2,-2 4 9,2-2 2,0 5-3,9-4 6,5 0-9,3 1 10,5-3-10,1 2-3,2 0 0,1 0-1,-2 1 3,-3 2-4,-6 4 0,-7 1 0,-2 2 1,-1 0 1,-4 0-2,1 2 4,5 2-4,-1-2 1,1-2-1,-1 0 1,-3 0 0,-4 0 0,-3 0-1,-5 3 0,-1 3 0,1-1-2,0 1 2,2-3 0,6 0 0,1-3 1,5 0-2,-2 0 0,-2 0 1,3 0 1,-4 0 0,0 0-1,2 0 1,1 0 0,0 0 3,-1 0-2,1 0 1,-1 4-2,6 1 0,1-1 4,0 2-4,2-1 2,-4-2-2,1 1 3,1-2-4,6-1 1,3-1 0,2 0 1,4 0-1,-6 0 3,3 0-2,-3 0-2,2 0 2,1 2-2,-2-2 1,0 0 3,3 0-4,-2 0 0,5 2 1,-2 3-1,-3 2 1,-3 1-2,-4 1-3,0-1 4,1 0 0,3-4 0,-1 4 0,-1-1 0,-2 2-1,0 0 1,-2 1 0,-2-1 1,0-3 0,0 2 2,-1-2-2,-2-1-1,3 1 1,1 0-1,5-3 0,1-3 2,-4 2-2,-3 0-3,-3-1 3,-5 1-1,7-1 2,-2 2-2,0 0 1,1 0 0,-2 2 2,0-1 0,-4 1-2,-3 2 2,2-2-2,-3-1 2,-1 4-1,-2-2 1,-4 2 0,0-2-1,-2 0 0,-1-1-1,1-2 1,3 2 0,-2 0 4,3-3-4,-8 1 1,-3-1 0,-8 0-2,-7-1-3,-3 3 3,-3-3 0,-2 1 0,-2 0-1,5-1 0,2 1 2,-1-1 0,-1-1 0,-4 0 0,0 0-1,-2 0 0,1 0 3,-1 0-3,2 0 1,1 0 0,4 0-1,2 0 0,-2 0 0,-2-1 0,-3-2 1,-8 3 0,-1 0 1,0 0-1,0 0 1,0-2 0,3 2-1,3-3 1,0-4 0,2 2-2,0-2 1,-1 0 0,0 0 0,-2-2 2,3 1 1,-2 0-2,0-1 1,2 1-1,1-4-2,3 0 0,1-2 1,2-3 0,4-5-1,-1 0 4,3-9-3,1-3 0,1-7 2,-2-5-2,0-2-2,3-1-1,-3 6-36,-6 10-42,-5 12-78,-10 12-110,0 9-211</inkml:trace>
  <inkml:trace contextRef="#ctx0" brushRef="#br0" timeOffset="-69260.39">8966 15441 960,'0'0'145,"0"0"-130,0 0 35,0 0 79,0 0-16,96-16-39,-49 6-30,3 3-10,-1 3 5,-6 0-5,0 4-4,-2 0-10,-1 0-8,4 0 1,-6-2-2,-2 2-2,-9-1-2,-10 1-1,-6 0-3,-8 0-1,-3 0 1,0 0-3,0 0-1,-9 3-9,-16 6-21,-8 2-43,-8 3-51,0 3-44,-1 0-19,3-1-40,-1 1-92,10-3-255</inkml:trace>
  <inkml:trace contextRef="#ctx0" brushRef="#br0" timeOffset="-68908">8897 15642 544,'0'0'416,"0"0"-319,0 0-4,0 0 64,0 0-25,0 0-45,32-9-22,-6 2-8,15 1-3,4-1-2,4 3-15,3 0-9,4 2-2,2-3-11,8 1-5,2-3-5,-3-1 3,1-1-3,-5-2-5,-6-3 10,-7 3-10,-12 3 0,-15 1 0,-9 6 0,-9-1-3,-3 2-19,0 0-33,-2 0-39,-15 4-69,-9 6-56,-4-1-70,-1-6-189</inkml:trace>
  <inkml:trace contextRef="#ctx0" brushRef="#br0" timeOffset="-68158.62">9527 15245 710,'0'0'155,"0"0"-51,0 0 44,0 0-19,0 0-1,0 0-53,-1-8-27,1 8 16,0 0-14,0 0-16,0 0-7,0 0-8,0 0-7,6 0 4,8 0-3,8 0 6,5 0 1,5 7-3,1 1-1,4 2-1,0-2-2,2 2 4,1 1-5,-1-3 0,0 1-1,-5 1 0,-4-3-2,-7-2 3,-7-1-3,-6-2-3,-5 0-3,1-2-2,-5 2-1,-1-2 1,0 0 2,0 0-2,0 0-2,0 0 2,0 0 1,0 0-2,0 0 2,0 0-2,0 0 2,0 0-1,0 0 0,0 0-1,0 0-2,0 0 2,0 0 0,0 2-1,-4 7 1,-11 6 0,-11 7 5,-6 7 7,-8 12 2,-8 1 3,-7 3 10,-5 0-9,2-5-9,1-2-9,9-5 0,1-3 0,5-6 0,9-4 0,3-5 0,12-3 0,5-6 0,3-1 0,2-2 0,3 0 0,5-3 0,0 0 0,0 0 0,0 0 0,0-3-11,0-9-50,8-2-19,11-1-14,8-2-89,13 0-145,5 1-182</inkml:trace>
  <inkml:trace contextRef="#ctx0" brushRef="#br0" timeOffset="-65166.12">3852 15311 1001,'0'0'110,"0"0"-76,0 0 111,0 0-2,0 0-51,0 0-37,0 0-29,119-11 7,-62 6 10,-8-2-3,-4 4-14,-4-2-9,-10 4-3,-9-2-7,-6 2 1,-9 0-6,-5-1-2,-2 0 0,0 2 0,-9 0-3,-16 0-5,-5 4 2,-8 5 2,1 3-1,-3-2 4,3 3-4,2-2 5,4-2 0,3-2 1,1 0-1,3-1 0,-1-1 1,8 3-1,4-4 2,3-1 1,9-1 3,1-2 5,0 0 1,0 0 3,11 0-1,19 0-1,11 0-2,3 0-2,-3 0-9,-8 0 0,-6 0-1,-6 0-11,0 0-43,1 0-55,-1-8-176,6-3-321</inkml:trace>
  <inkml:trace contextRef="#ctx0" brushRef="#br0" timeOffset="-64039.44">12602 15296 672,'0'0'309,"0"0"-209,0 0 24,0 0 35,0 0-39,97-52-18,-66 46-57,-6 5-9,-10 1-7,-1 0-20,-6 0-3,-3 0-3,-5 0-3,0 1-3,0 2 3,0-1 0,0-2-1,0 0 1,0 0 0,0 0 1,0 0 0,0 0 2,-7 0-2,-13 1-1,-10 0-4,-3 4 4,2-1-1,5 0-3,8 0 4,5-4 0,7 1 1,5-1-1,1 0 0,0 0 2,0 0-2,0 0 0,20 0-42,3-5-176,-4-2-475</inkml:trace>
  <inkml:trace contextRef="#ctx0" brushRef="#br0" timeOffset="-63130.99">7093 15303 634,'0'0'115,"0"0"-28,0 0 92,0 0-38,0 0-13,0 0-4,-6 5-44,9-5-13,13 0-5,6 0-16,10 0-10,1 0-16,3 0-7,-1 0-4,-5-5-7,-5 2-2,-11 1 0,-8 0-1,-3 2-8,-3-1-21,-6 1 0,-22 0 5,-11 0 2,-3 0 9,0 0-2,8 5-4,11-2 8,15-1-23,8-2-34,20 0-143,24-3-114</inkml:trace>
  <inkml:trace contextRef="#ctx0" brushRef="#br0" timeOffset="-47202.18">12437 15420 984,'0'0'75,"0"0"-69,0 0 41,0 0 25,0 0 42,0 0-47,0 0-35,0 0-5,0-16 0,0 16 30,9 0-13,13-2-17,7-2 11,8-2 3,5 0-14,-3-1-5,-5 2-4,-9 0 2,-7 2-8,-10 3-7,-4 0 1,-4 0-6,0 0 2,0 0 0,0 0-4,0 0-13,-4 0-25,-1 0-60,-4 0-74,8 0-151,1 0-376</inkml:trace>
  <inkml:trace contextRef="#ctx0" brushRef="#br0" timeOffset="-41007.11">1644 14050 627,'0'0'36,"0"0"-21,0 0 19,0 0 39,0 0-1,0 0-14,-8-7-41,8 7-10,0 0 6,2 0 12,16 0 15,12 0 9,13 0-9,12 8-17,11 5-1,7 2-9,5-1-7,2 1 1,2-1 2,-3-2-5,-4-1 1,-5 0-3,-3-1-1,0 0 0,5-2-1,-2 0 1,-1-5 1,2-3-4,-1 0 2,4 0-1,0 0 0,3 0 1,-2 0 0,2 0-2,-5 0 1,-3 3 2,-5 4-1,0 0 0,-1-4 0,2-2-1,3-1-1,6 0-5,8 0 6,-2 0-2,-5-4-2,-5 1 1,-1-1 3,-4 0-1,1-2 0,1-2 2,-1 0-3,1 2-9,-2 1 4,0 3 0,-3 2-7,-1 0 13,-2 0-1,-1 0-5,-4 2-3,-1 3 2,1 1 2,-2-1-6,3-1-5,-2-2-2,0-2-26,2 0 27,-3 0 15,4 0 4,4-6 0,2 1 1,5-1-1,2-1 1,1 0-1,2-5 0,4-1 3,-2 1-3,1-1 0,-2 4 0,3-1 0,4-1 0,6 3 2,5-1-1,5 0-1,3-1 0,4 0 0,4-2-1,4 0 0,0 0 0,1-4 1,-3-1 5,0 1-3,3-2 14,0 2-4,3 2-7,1-3-4,3 5-1,-2 0 0,4 3 0,-1 0 2,-2 2 0,-6 3-2,-2-4 1,-1 3-1,4-4 1,4-1 1,4-2-2,1 0 0,-1-1-1,0 2 1,-2 1 0,2 0 0,-9 4 1,-2 0-1,0 2 0,0 0 1,1 0-1,3-1 0,-3-2-2,0 2 2,1-2 0,-3 2-1,-3 1 1,-2 3 2,-1 1-2,-5 0-1,4 0 1,-1 0 0,-2 0-2,-4 0-2,-1 0 3,-1 0-2,1 0 3,1 3-1,2 1 2,0 1-1,-4 1 0,-3 1 0,0 0 1,-1 0 0,8 0 1,3-2-2,0-1-3,-3-1 0,-2 0 2,3 1 0,3-1-5,3 1-4,2-2 6,2-1 4,-4-1-12,3 0 5,-1 0 7,-1 0 1,-5 0 0,0-1-1,-4-2-4,0 3 4,-7 0 0,-5 0 1,-9 0-1,-12 0 1,-7 4-1,-12 3 1,-6-2-1,-11 2 0,-5-1-1,-8 1 1,-4-3 1,-4 2-1,-3 1-1,-1 2 0,-2 1 1,0 0 1,0 4-1,0 2 6,-2 5 1,2 7 13,0 2 7,3 8 4,15 11 1,6 11-12,5 10-7,3 10-8,-2 0 6,-4 0 4,-10 1-3,-10 0-8,-6-2-1,0-3-3,-3 3 0,-8-4 0,-2-7-1,2-4 1,2-11 0,3-7 1,-4-6-1,-1-5 0,-5-3 0,-2-3 0,-4-6 0,-5-3 0,0-4 0,-4-2-1,-2-5-1,-3-2-3,2-3 0,1-1 0,0-1 2,0 1-1,-1 0 0,-5 1 1,-1 0-2,-8 4 0,-1 0-7,-5 1 0,-4 4-2,1 0 12,-1 0-1,3 1 3,1-1 1,-1-1 0,-8 2-1,-5-4 0,-5-1 0,-6-2 0,-2 0-3,-5 0 3,-1 2 1,1 0 5,6 1-6,8 1 0,7 2 1,9-4-4,5 1 3,3 0 0,5-1 1,-2-1-1,2 1-1,-4-3-5,-4-1 4,-5-1-2,-12-4-6,-2 0 10,-6 0 1,4 3 2,8 0-2,3 0 0,4 0 0,-1-3-1,-5 0-3,-4 0 3,-6 0 0,-9 0 1,-6 0-1,-1 0 0,-1 5 1,2 1 4,2 1 0,2-1-2,-1-2 0,1-2 0,3-2 1,-3 0 2,-6 0-1,-8 0-4,-5 0 2,-4 0-3,-1-2 3,3 1-1,7 1 2,3 0 1,-1 0 4,1 0-4,-1 0-5,0 0 1,3 0 3,1 0 0,-4 7-1,-2 5 14,2 3-6,-1-1-8,1 0 2,2-1 0,1-3-2,1 0 0,1 1 0,0 1-3,8 1 1,6 1-1,3-5 0,0 1 0,2-3 0,-3-1 0,1-5 2,0 0-2,1-1 0,-1 0 1,2 0 2,0-1-2,-1-6 1,-3-3-1,-9 0-1,-2 0 0,-7 1 0,-1 1 0,-1 2-2,-1 4 2,2 0-1,-2 2 1,3 0 1,2 0-1,1 0 0,0 0 1,-4 0 1,-3 0-1,-6 2 0,1 3-1,-3 2 2,0 0-2,3 3 1,3-1 5,3 2 5,3 1 3,3-3-2,2 1 0,1 0-4,2-3-2,2 0-3,-6-3 1,-2-1-1,2-3-3,2 0 0,2 0-2,3 0 3,6-2-1,4-5 0,11-1 1,2 0-1,10-1 1,3 1 0,2-3-1,2 1 1,1-3 2,-4-2-3,4 2 0,-1-1 0,-2 2 1,2 2-1,-2 2 0,2 1 0,-4 0 0,1-1 0,-1 0 0,-2 1-1,-1 1 0,-9 1 1,-3-2-1,-9-2 0,-4-2 1,-5-2-9,-1 0-1,-4-1 2,2 3-7,-4 2 7,3 2 6,2 4 0,2 1 0,-1 2 2,-2 0-1,-2 0-1,1 0-4,2-4 6,5 0-1,3-3-1,8-3 1,10 0 1,7-3 0,7 3 1,4-3-1,2 5 0,0 0 0,-1 1 0,5 0 0,2 1 0,5-3 0,6-2 0,7 0 3,7-4 48,5-1-51,0-2-15,6-3 2,8-3 11,2 1-6,2 0 5,-3-5 3,0-3 0,1-10 0,-2-10-5,2-13 4,-2-7 1,2-6 0,-1-7 0,6-2 1,-2 1 0,-2 1-1,-4 2 1,-7 7 1,-5 7 7,0 4-3,-1 10-2,4 7-4,-1 8 3,0 11 0,0 8-2,-3 8-1,0 8 3,0 1-1,0 3 2,0-2-4,0 1 2,0-1-1,0 0-1,0 1 0,0-2 0,0 3 0,0-1 0,0-1 0,0-1 0,0 1 0,0-1 0,0 3 0,0 0-1,0-2 0,0 1-7,4 1 1,11-3-58,12 2-76,14-2-1,6-1-149,5-4-157</inkml:trace>
  <inkml:trace contextRef="#ctx0" brushRef="#br0" timeOffset="-15402.34">1693 17510 555,'0'0'195,"0"0"-131,0 0-23,0 0 110,60 91-45,-41-41-46,-5 7-25,-4-2 6,-1 1-15,-3-6-2,2-8-2,0-5-16,3-13-3,1-10 2,6-11 0,1-3 5,1-15 22,5-17 24,3-11-13,-4-7-18,-2-4 22,-7-1-14,-4 0-17,4 6-6,-6 8-10,-2 14-5,2 17-74,-3 10-151,-6 10-335</inkml:trace>
  <inkml:trace contextRef="#ctx0" brushRef="#br0" timeOffset="-14945.06">2039 18015 1004,'0'0'64,"0"0"-60,0 0-4,0 0 15,0 0-7,0 0-6,0 5 5,0 3 0,0-2 15,0-3 0,0 0 1,0-3-7,0 0 2,0 0 24,0 0 6,0 0-4,0 0 9,0 0-8,0 0-16,0 0-10,0 0-10,0 0-5,0 0-1,0 0-2,0 0-1,0 0 0,0 0 1,0 0-1,0 0 3,0 0-2,0 0 0,0 0-1,0 0-1,0 0 1,0 0 1,0 0-1,0 0-2,0 0-4,0 0-18,0-5-59,0-5-102,0-7-291</inkml:trace>
  <inkml:trace contextRef="#ctx0" brushRef="#br0" timeOffset="-13828.29">218 17270 917,'0'0'56,"0"0"-56,0 0 0,0 0 23,39 95 56,-20-47-25,2-3-19,0-1-29,0-5-4,0-10 2,3-9-3,1-9-1,3-11 4,7-5-4,-1-27 0,2-10-6,-12-10 6,-10-1 2,-14-1 6,0 7 16,-11 9 11,-9 15 24,3 12-14,-3 11-27,3 14-18,0 18-12,3 11 4,11 4 2,3 0 5,3-5 0,17-9-1,5-6-3,6-8-57,1-11-15,8-8-18,-3 0-70,2-15-22,4-11 7,-6-8-3,-2-2 161,-7-1 22,-3 3 59,-11 3 81,-5 4-26,-9 4-11,0 7 43,-6 7-10,-8 2-24,-5 7-27,1 4-56,-1 24-10,1 10 5,4 14 7,5 7-5,4 4-12,5 0-14,0-5 0,10-10-9,11-7-108,7-15-5,2-11-111,3-15-49,2 0-125</inkml:trace>
  <inkml:trace contextRef="#ctx0" brushRef="#br0" timeOffset="-13663.04">1073 17479 730,'0'0'296,"0"-73"-219,-3 54 29,-15 12 22,3 7-59,-3 7-54,6 25-15,2 10-3,4 6 0,6 1 1,0-6-3,6-7-50,7-6-64,4-7-60,-6-8-137,-6-9-230</inkml:trace>
  <inkml:trace contextRef="#ctx0" brushRef="#br0" timeOffset="-13527.09">984 17611 383,'0'0'732,"0"0"-717,0 0-5,0 0 66,87-66-47,-66 63-29,0 3-4,0 0-155,-9-1-234</inkml:trace>
  <inkml:trace contextRef="#ctx0" brushRef="#br0" timeOffset="-13310.08">1190 17293 1303,'0'0'169,"0"0"-169,0 0 0,0 0 18,53 111 66,-53-46-29,0 5-38,-18 2-8,-18-4-9,-10-6 0,-5-9-22,2-14-93,4-14-93,14-20-157,13-5-300</inkml:trace>
  <inkml:trace contextRef="#ctx0" brushRef="#br0" timeOffset="-12667.13">1005 17783 951,'0'0'178,"0"0"-160,0 0 75,42-102 13,103 61-55,64 5 7,43 10 12,12 16-4,-28 10-17,-41 13 8,-52 13-33,-46 4-1,-42 1-16,-47 5-7,-26-3-6,-55 1 3,-42-6-3,-28-8-20,-21-9-14,-20-8-7,-1-3 16,5-3-14,23-16 1,47-11-30,53-5-85,57-7-33,66-1-242</inkml:trace>
  <inkml:trace contextRef="#ctx0" brushRef="#br0" timeOffset="-12163.64">3695 17112 1177,'0'0'111,"0"0"-99,0 0 88,0 0-53,0 0-43,85 66 19,-57 10 12,-7-5-15,-5-5-9,4-15-8,5-12-1,5-11 3,10-18-3,4-10 1,-2-4 2,-2-23-1,-10-12-2,-9-10 5,-12-4-3,-9-9 2,-5-5-2,-28 5-4,0 12 0,-3 20 0,2 21-4,13 9-6,11 32-9,10 17 3,0 7 5,27 1 5,7-8-11,6-7-16,1-10-67,2-5-56,3-15-37,3-10-84,2-2-34</inkml:trace>
  <inkml:trace contextRef="#ctx0" brushRef="#br0" timeOffset="-11834.19">4544 17156 778,'0'0'282,"0"0"-195,-8-91 28,-13 88 13,-2 3-48,-3 32-61,-2 23-11,10 14 3,9 6 8,9-3-11,0-7-8,7-9-3,11-8-14,5-12-83,-1-14-27,3-15 46,4-7-24,2-20-19,1-20-25,2-13 15,-8-5 134,-9-1 65,-5 6 68,-11 10 36,-1 14-22,0 12-27,-10 14-4,-8 3-74,4 28-38,1 11 0,4 10 3,6 5-3,3-6-4,0 0-9,0-7-120,0-8-89,0-10-211</inkml:trace>
  <inkml:trace contextRef="#ctx0" brushRef="#br0" timeOffset="-11690.77">4589 17417 1175,'0'0'107,"92"-48"-105,-44 32 16,-4 7 5,-8 5-15,-8 4-8,-9 0-93,-11 0-155,-8 1-323</inkml:trace>
  <inkml:trace contextRef="#ctx0" brushRef="#br0" timeOffset="-11508.64">4993 17077 1280,'0'0'240,"97"-29"-232,-44 29 8,-8 25 65,-15 22-12,-14 9-26,-16 12-26,-16 1-13,-23-3-4,-7-5-24,-8-8-106,11-12-188,6-16-322</inkml:trace>
  <inkml:trace contextRef="#ctx0" brushRef="#br0" timeOffset="-11315.69">5498 17352 1255,'0'0'301,"0"0"-300,81-9-1,-53 9 0,-1 0-1,-3 12 0,-11 10-110,-10 0-224,-3-1-252</inkml:trace>
  <inkml:trace contextRef="#ctx0" brushRef="#br0" timeOffset="-11183.68">5403 17568 1194,'0'0'148,"0"0"-146,129-59 10,-76 45-12,-7 8-10,-5 0-250</inkml:trace>
  <inkml:trace contextRef="#ctx0" brushRef="#br0" timeOffset="-10847.43">6274 17045 864,'0'0'758,"0"0"-717,0 0-32,0 0 24,37 87 51,-25-29-25,-10 4-33,-2-6-10,0 1-13,0-5-3,6-3-20,3-5-55,6-9-109,10-12-190,3-18-397</inkml:trace>
  <inkml:trace contextRef="#ctx0" brushRef="#br0" timeOffset="-10468.51">6704 17135 1214,'0'0'98,"0"0"-91,56-87 118,-29 76-48,3 11-23,0 5-32,-1 26-18,-8 11 1,-15 12-2,-6 6 2,-22 1-4,-23-3-1,-7-3-5,-5-9-52,2-9-12,9-11-25,10-15 6,11-11 12,10-13 61,11-18 15,4-4 60,0-1 49,14 5 8,2 6-22,-5 9-8,-2 13-25,3 3-38,3 11-24,3 15-2,4 12 2,2 8-3,6 0 1,0 2-31,4-6-11,2-9-55,1-8-73,6-8-88,4-17-252</inkml:trace>
  <inkml:trace contextRef="#ctx0" brushRef="#br0" timeOffset="-9440.17">7358 17221 1089,'0'0'227,"6"-86"-144,-6 49 53,0 11-28,-6 10-36,-7 13-21,-1 9-47,-2 34-4,-2 21-6,6 11 3,8 1 0,4-4-18,3-9-43,18-11-22,3-10-11,4-16-3,1-19-6,1-4 47,2-29 24,-3-12 22,1-5 13,-7 0 1,-4 7 54,-6 10 37,-5 9 12,-8 12-39,3 8-18,-3 6-43,3 16-4,3 9 0,4 5 0,4-3-2,4-3 1,0-10-3,0-6-28,1-11-6,-4-3 6,-3-14 12,-9-13 17,-3-5 3,0-1 6,-17 2 23,-11 3-5,0 6-10,2 8-13,5 6-1,11 8-3,7 0-10,3 0-5,11 0 4,29 1 14,21-1 3,12-6 5,6-17 0,-6-4 12,-7-4 11,-13 0 6,-11 0-2,-9 1 3,-15 5-20,-11 4-8,-7 7-2,0 6 2,-18 8-10,-14 0-11,-3 21-14,-3 16 15,8 7 6,13 6 1,16-2 3,1-5 0,22-1 1,11-9 7,-2-5 17,-7-2-2,-7-2-14,-10 3-6,-7 0-2,-6 1 0,-25-1-1,-11-5-4,-3-2-37,3-11-35,8-9-66,19-2-142,15-29-255</inkml:trace>
  <inkml:trace contextRef="#ctx0" brushRef="#br0" timeOffset="-9236.12">8629 16879 1419,'0'0'153,"0"0"-153,0 0-2,-43 132 2,-2-37 63,-4 11-13,5-2-39,16-6-11,21-14-47,7-7-98,24-14-58,19-13-118,10-12-395</inkml:trace>
  <inkml:trace contextRef="#ctx0" brushRef="#br0" timeOffset="-8377.13">8711 17338 394,'0'0'111,"0"0"-24,0 0 8,0 0 2,0 0 26,0 0-34,-31-64-10,44 41-34,-2 3 27,5 6 5,-2 12 5,7 2-19,4 14-43,0 20 0,-4 13 14,-9 8-5,-12 3-8,-6 2-11,-17-2-10,-8-7-2,-2-12-6,-1-12-32,3-14 0,10-13 11,5-1 26,7-21 3,9-7 20,0-3 18,6 3 8,13 3-3,2 9-9,3 11 5,6 6-26,2 1-12,1 23-1,0 3 0,-6 2-4,-3 0 1,-4-3-27,-1-1-80,1-8-106,3-10-197</inkml:trace>
  <inkml:trace contextRef="#ctx0" brushRef="#br0" timeOffset="-8180.84">9151 17313 1424,'0'0'122,"0"0"-118,0 0 22,0 0-13,0 0 17,9 95-3,-9-42-23,0-2-4,0-2-27,0-9-77,0-10-73,5-16-126,8-14-349</inkml:trace>
  <inkml:trace contextRef="#ctx0" brushRef="#br0" timeOffset="-8014.13">9316 17333 1274,'0'0'139,"0"0"-54,0 0 66,0 0-56,0 0-66,0 0-25,-5 33-2,-3 26-2,1 2 0,2-3-6,3-6-60,-3-8-111,0-14-141,1-16-257</inkml:trace>
  <inkml:trace contextRef="#ctx0" brushRef="#br0" timeOffset="-7656.67">9091 17238 1387,'0'0'112,"79"-73"-105,-26 45 34,5 7-12,0 13-11,-4 8-18,-4 0-36,-6 4-85,-1 7-88,-3-8-12,-4-3-71,-2 0-20,-4-8 312,-3-7 123,-3-4 239,-9 5-121,-9 6-8,0 8-54,-6 10-94,0 27-55,0 20 9,0 15 6,-2 4-18,-6 4-18,4-2-6,1-5-3,3-6-2,0-14 0,2-14-38,16-17-21,4-12-24,8-10-4,1-7-70,-2-23-131,-7-12-252</inkml:trace>
  <inkml:trace contextRef="#ctx0" brushRef="#br0" timeOffset="-7497.03">9625 17413 1548,'0'0'55,"0"0"-40,91-39 43,-35 30-35,5 7-11,0 2-12,2 0-106,-4 4-244,-2-2-618</inkml:trace>
  <inkml:trace contextRef="#ctx0" brushRef="#br0" timeOffset="-7181.7">10185 17433 1134,'0'0'79,"0"0"35,0 0 75,0 0-69,103 0-32,-48 0-50,5-3-30,-2 1-8,-7 2-16,-10 0-122,-15 0-91,-19 0-268</inkml:trace>
  <inkml:trace contextRef="#ctx0" brushRef="#br0" timeOffset="-6994.81">10446 17305 1604,'0'0'44,"0"0"3,0 0 50,0 0-51,0 0-15,0 0-23,-55 56-2,44-4-3,8 1-3,3 0-7,5-4-5,16-8-48,4-5-67,8-7-99,11-15-97,1-14-164</inkml:trace>
  <inkml:trace contextRef="#ctx0" brushRef="#br0" timeOffset="-6404.59">10753 17400 1082,'0'0'217,"0"0"-175,60-98 109,-38 78-17,-2 7-41,-4 5-41,-6 8-34,1 0-18,-5 19-2,-6 12-1,0 7 3,-3 12-6,-21 2 0,-5-1-9,3-5 2,12-12 8,14-10 5,0-7 1,20-6 8,8-4 27,2-3 4,-7-4 3,-7 3-14,-12-3-9,-4 0-14,0 3-6,-13 4-9,-16 0 8,-4 2-10,1-6-35,8-1-20,15-2-36,9-5-6,27-21-15,24-7-45,13-7 110,9-4 58,-6 3 14,-11 5 46,-15 9 61,-19 13-24,-16 5 5,-6 9-8,0 9-62,-17 18-30,-2 12 3,5 8 0,11 0-4,3-1 0,10-5 0,14-10-1,1-9 0,0-12 1,-2-10 3,-8 0-1,-3-27 6,-8-12-1,-4-9-3,0-3 4,-13 2-5,-5 6-3,-2 10-1,4 13-2,-3 13-3,1 7-36,0 0-91,-3 7-73,1 7-97,4-3-323</inkml:trace>
  <inkml:trace contextRef="#ctx0" brushRef="#br0" timeOffset="-6104.94">11262 16941 917,'0'0'53,"0"0"-53,103-10 94,-58 32 57,5 22-2,1 24-21,-14 15-10,-15 13-2,-22 10-46,-13 2-31,-35-4-18,-12-1-17,1-16-4,7-4-61,8-19-232,3-11-665</inkml:trace>
  <inkml:trace contextRef="#ctx0" brushRef="#br0" timeOffset="-5168.46">12525 17417 332,'0'0'151,"0"0"-61,0 0 31,0 0-9,0 0 2,0 0-7,0 0-23,-9-14-23,24 10 7,18-1 5,19-2 9,20-1-18,14-2-16,4-1-9,-4 0-20,-10 0-17,-19 5-2,-14 1-15,-21 5-97,-19 0-172,-3 8-184</inkml:trace>
  <inkml:trace contextRef="#ctx0" brushRef="#br0" timeOffset="-4986.93">12510 17638 1143,'0'0'209,"0"0"-161,0 0 35,0 0 4,143-70-19,-62 50-4,4 1-50,-7 9-14,-13 1-1,-11 9-41,-14 0-89,-10 0-163,-8-1-282</inkml:trace>
  <inkml:trace contextRef="#ctx0" brushRef="#br0" timeOffset="-4786.07">13336 17054 1440,'0'0'8,"76"109"-8,-35-34 77,-11 3 24,-14 3-33,-16 5-43,-3 4-21,-31-2-4,-16-9-43,0-14-119,-1-20-126,11-22-366</inkml:trace>
  <inkml:trace contextRef="#ctx0" brushRef="#br0" timeOffset="-4282.84">14537 17142 1334,'0'0'226,"0"0"-199,0 0 14,0 0 37,0 0-14,49 70 23,-20-5-26,-6 6-19,-4 1-10,0-3-17,-4-4-1,0-7-13,-6-10 1,-2-9-2,-1-12-6,0-12-32,-3-7-26,2-8-7,-1 0-22,5-9-56,0-11-125,0-6-114,-1-1-266</inkml:trace>
  <inkml:trace contextRef="#ctx0" brushRef="#br0" timeOffset="-3565.27">14463 17232 891,'0'0'110,"0"0"-72,0 0 138,-84-14 1,84 14-62,3 26-31,21 12 8,9 13 10,3 7-43,1 2-23,-9 1-9,-2-3-13,-6-4-10,-2-8-4,-3-8-4,-3-11-27,0-10-36,-6-9-49,-4-8-88,-2 0 22,0-23 27,-13-10-18,-8-11-8,3-10 73,1-4 25,-2-2 49,-1-3 34,-1 7 44,1 6 54,0 4 88,7 8-10,4 10-40,4 9 14,5 12 5,0 7-36,2 12-84,26 26-28,3 18 42,2 7-8,-8 7-25,-8-2-12,-5-5-2,-5-10-2,0-9 0,-2-15-1,0-12-3,-2-7-19,-2-10-25,-1 0 7,0-17 29,-7-15-40,-13-9 9,-7-11 16,-3-1 17,0-5 0,4 10 10,2 6 1,9 9 11,6 12 24,8 11 20,1 4-5,3 6-16,25 16-29,12 18-4,4 11 15,-2 6-6,-14 1-7,-4 0-3,-11-6-1,-6-7-1,-4-10-19,0-10-41,2-9-24,3-10-27,5 0-61,5-14 15,6-11-233</inkml:trace>
  <inkml:trace contextRef="#ctx0" brushRef="#br0" timeOffset="-3264.52">15214 17215 1214,'0'0'93,"0"0"14,0 0 41,0 0-56,0 0-52,0 0-20,-62 36-4,17 7 0,-1 11-10,-6 6-4,1 7-2,-3-2 0,5-4-1,6-8 1,9-13-5,14-5-23,5-10-23,5-8-24,5-5-31,3-12-16,2 0-70,2-6-75</inkml:trace>
  <inkml:trace contextRef="#ctx0" brushRef="#br0" timeOffset="-2645.41">15683 17604 1034,'0'0'93,"0"0"2,0 0 77,0 0-74,0 0-45,0 0-31,79-45-18,-34 40 0,1-1-3,-4 6-1,-8 0-28,-10 0-73,-11 0-154,-7 0-213</inkml:trace>
  <inkml:trace contextRef="#ctx0" brushRef="#br0" timeOffset="-2485.96">15678 17743 1109,'0'0'182,"0"0"-180,0 0-2,99-3 2,-55 3-2,1 0-14,0 0-292,-3 0-588</inkml:trace>
  <inkml:trace contextRef="#ctx0" brushRef="#br0" timeOffset="-2037.05">16752 17252 340,'0'0'1062,"0"0"-986,0 0-43,0 0 29,0 0 13,0 0 11,-18 71-32,9-25-21,0 8-24,-1-7-3,4 7-5,-1-3-1,5-3-16,2-6-61,0-9-110,3-11-139,12-13-175</inkml:trace>
  <inkml:trace contextRef="#ctx0" brushRef="#br0" timeOffset="-1507.24">17280 17340 1099,'0'0'87,"0"0"-86,0 0 41,0 0 6,0 0-30,0 0-17,-49 8-1,30-1-2,5-1-3,7-4-14,4-2 6,3 0 13,0-14 7,4-4-1,11 0 10,6-1 10,1 5 40,-5 7-6,1 4-12,-5 3-24,0 17-18,0 19 5,-7 10 9,-6 8-4,0-1-13,-19 0-3,-7-3 0,-4-8-3,-2-8-29,0-8-10,-1-13-9,6-6 8,0-7 35,8-7 8,5-13 13,5-6 6,4-2 33,5 3-3,0 3-12,1 7 1,12 5 0,3 10 1,7 0-25,4 8-9,3 17 0,0 3-2,-4 3 0,-1-1-3,4-4-2,1-2-2,3-7-20,4-2-30,4-8-38,2-7-38,2 0-73,-2-10-92,-5-15-129</inkml:trace>
  <inkml:trace contextRef="#ctx0" brushRef="#br0" timeOffset="-1088.31">17728 17208 935,'0'0'198,"0"0"-119,0 0 94,4-71-29,-2 71-54,1 0-56,3 20-33,3 18 4,-1 15 26,-5 3-3,-3 5-12,0 1-2,-1 1-11,-8-4-1,5-4 0,2-4-1,2-5 2,0-3 1,0-1 0,-1-6 7,-5-2-4,0-4-4,-5-8-1,5-5-1,5-7 1,-1-7 0,2-2 2,0-1 9,0 0 8,0 2 1,11 2-9,11-4-3,6 5 3,10 0 0,9-2 6,12-3-1,17 0-2,19 0-7,16 0-8,8 0-1,-4 0-14,-11 0-57,-16 0-69,-14 0-172,-9 0-229</inkml:trace>
  <inkml:trace contextRef="#ctx0" brushRef="#br0" timeOffset="74.02">18422 17483 205,'0'0'458,"0"0"-388,0 0 47,0 0-7,-19-80-15,19 64 2,0 3-17,15-3-18,8 2-15,3 6 5,4 5-13,-1 3-2,-3 0-18,-7 16-12,-7 9-2,-8 7-5,-4 6 1,-16 4 0,-14-2-1,-2-4-2,5-8-9,12-9-2,9-8 2,6-5 7,0-3 4,14 2 12,8 1 22,4-1 4,-5 1 9,-2 0-20,-5 2-9,-6 4-9,-5 1-5,-3 2-2,0 0-2,-7 1 0,-9-3 0,-4-2-13,1-5-25,-2-6-1,2 0 2,5-17 2,5-9-11,9-7-15,0-3 32,21-2 13,21 4 12,13 3 3,6 6 1,-4 5 3,-11 7 2,-13 6 25,-11 7 5,-7 0-18,-3 9-7,-3 15 3,-4 2 7,-5 8-4,0 2 1,0 0-8,0-3-1,0-6-4,0-5 3,16-11 2,5-6 4,7-5 4,2-3 0,-5-17 4,-7-7 3,-12-7 1,-6-2-3,-1-3-12,-20 0-6,-3 3-3,-6 7-1,-1 7-5,-6 10-32,-7 11-45,0 1-44,6 15-69,14 5-78,18-1-258</inkml:trace>
  <inkml:trace contextRef="#ctx0" brushRef="#br0" timeOffset="548.7">19656 17832 1314,'0'0'289,"0"0"-272,0 0 30,0 0 17,0 0-5,-120 74-39,54-25-6,-10 0-14,0 3 0,1-1 0,10-4-29,17-5-81,16-16-139,22-18-201</inkml:trace>
  <inkml:trace contextRef="#ctx0" brushRef="#br0" timeOffset="728.33">19770 17922 1399,'0'0'87,"0"0"-87,-94 59-3,38-25 3,-7 5 2,-12 7-2,-11 5-154,-7 8-105,-6 2-300</inkml:trace>
  <inkml:trace contextRef="#ctx0" brushRef="#br0" timeOffset="11572.22">6337 13391 263,'86'-12'0</inkml:trace>
  <inkml:trace contextRef="#ctx0" brushRef="#br0" timeOffset="12689.69">12563 15291 883,'0'0'159,"0"0"-159,0 0-39,0 0 3,0 0 31,0 0-25,41-22-240</inkml:trace>
  <inkml:trace contextRef="#ctx0" brushRef="#br0" timeOffset="13207.71">12889 15295 266,'0'0'175,"0"0"-120,0 0 18,0 0-59,0 0 16,0 0-30,76-25-43,-53 25-126</inkml:trace>
  <inkml:trace contextRef="#ctx0" brushRef="#br0" timeOffset="24699.65">1164 13987 1286,'0'0'92,"0"0"-92,0 0-1,0 0-5,0 0 6,0 0 21,97 84 4,-66-40-16,0 0-5,-5-3-4,-7-7-1,-4-13 1,3-7 3,0-14-1,6-3 0,7-28 4,3-16 1,1-12-4,-2-8 5,-4-8 18,1-1 2,7-3-22,5 2-6,7 9-24,4 16-86,-9 20-157,-20 24-245</inkml:trace>
  <inkml:trace contextRef="#ctx0" brushRef="#br0" timeOffset="25025.96">1095 14126 1451,'0'0'0,"0"0"-4,0 0 4,0 0 6,0 0 23,95 69 4,-72-28-6,-5 3-16,-9-6-6,1-9-1,-5-12-2,-2-7-1,1-10 6,17-8 22,25-36 42,33-32-34,42-38-34,39-34-3,28-21-24,10-17-199,-16-4-1014,-22 5 1237</inkml:trace>
  <inkml:trace contextRef="#ctx0" brushRef="#br0" timeOffset="40346.41">3872 4953 892,'0'0'155,"0"0"-155,0 0 0,0 0 20,96 0 39,-65 4-30,4 1-29,5 2 0,2-3-50,5-4-129,0 0-179</inkml:trace>
  <inkml:trace contextRef="#ctx0" brushRef="#br0" timeOffset="59607.85">20814 10638 375,'0'0'254,"0"0"-249,0 0 14,0 0 80,0 0 31,0 0-49,0 0-27,0 0-2,-24-19 2,36 19-6,13 0-16,12 0 42,11 0-33,8 0-11,2 0-7,-3 0 2,-9 0 6,-10 0-16,-14 0-5,-11 0-4,-10 0-6,-1 0 3,0 0 9,-5 0-7,-21 0-5,-14 0-7,-8 0 2,-8 0 2,3 0-2,4 0 5,7 0-1,17 4 2,11-4 0,13 1 8,1-1 1,6 2-3,24 0-5,17 1 19,13 0 19,5-2-24,-3-1 1,-10 0 12,-12 0-11,-16 0-12,-11 0-1,-10 0-4,-3 0 0,0 0 2,-16 0-3,-23 0-3,-10 5-8,-11 0-4,-1-1 5,8 1-13,12-2-6,11-3-10,9 0-48,8 0-81,3 0-39,2-10-357</inkml:trace>
  <inkml:trace contextRef="#ctx0" brushRef="#br0" timeOffset="8473.08">5371 13532 404,'0'0'214,"0"0"-120,0 0 75,103 22 53,-1-12-57,39-3-22,31-7-20,33 0-34,26-9-38,19-14 17,8-2-27,-10-3-15,-18 1-10,-28 6 1,-36 5 4,-45 7-13,-41 5-8,-41 4-3,-26 0-3,-13 0-21,-16 0-6,-30 0 6,-33 4 2,-21-1-27,-21-3-15,-16 0-9,-12 0 14,-14 2 13,-14 8-2,-10 4-19,-10 3-22,5 1-3,10-2-10,18-4 34,22-5 23,26 1 30,28-2 18,34-1 47,24-4 67,23 1-3,17 1 32,51 6-40,45 3 4,50 1-8,43-2-35,32-6 0,23-4-26,17-1-16,-11-5-10,-20-10-3,-35 1 6,-53 4 1,-42 5-10,-52 3-6,-35 2-3,-23 0-5,-32 0-25,-46 0 7,-42 0-7,-38-5-26,-36 1-20,-18 2 0,-13 2 24,-6 0 6,19 13-14,36-1 39,42 1 12,49-9 12,43-4 2,27 0 32,15 0 67,30-12-37,25 1-49,31 3-6,29 3 0,17 5-3,12 0-6,-2-1-2,-20-2-1,-22 0 2,-30 3 0,-27 0-1,-26 0-35,-17 0-72,-8 0-77,-35 0 91,-18 0-19,-18 0-62,-11 0-63,-8 0-39,-3 0 27</inkml:trace>
  <inkml:trace contextRef="#ctx0" brushRef="#br0" timeOffset="8643.08">6295 13525 256,'0'0'186,"0"0"-20,0 0-3,0 0-26,0 0-36,116 16-3,-46-6-27,2 0 1,4-3-15,0-2-36,6-3-21,6-2-13,4 0-43,-4-4-8,-4-8 4,-14-1-5,-15 1-8,-20 3-49,-15-5-166</inkml:trace>
  <inkml:trace contextRef="#ctx0" brushRef="#br0" timeOffset="9293.08">9136 13640 362,'0'0'94,"-107"-7"18,59 3 57,12 1 35,16 1-29,15-1-39,10 3 6,48 0-32,37 2-21,37 8-19,22 0-16,3 1-7,-10-3-22,-16 3-15,-21-2 13,-22-2-19,-26 0 5,-27-2-6,-17-2-3,-13 0-8,-13-3-13,-29 0-8,-33 2 5,-26-2-16,-25 0-16,-17 0-11,-12 0 19,-11 0-7,-11 0-44,3 5-66,12 7 1,27-5-188</inkml:trace>
  <inkml:trace contextRef="#ctx0" brushRef="#br0" timeOffset="10333.08">8975 13603 1171,'0'0'35,"0"0"-27,109-2 144,-34 1-9,26-1-43,26 0-49,20-1-19,5-2-4,-13 2-1,-18 0 0,-22 1-4,-26 1-13,-22 1-8,-23 0 1,-16 0-3,-12 0-2,-19 0-3,-35 0-10,-32 0 1,-36 0 6,-20 0-2,-16 0-11,-13 0-5,0 3 5,1 3 19,14 2 2,25-3 1,34-3 2,42-2 2,31 0 20,24 0 17,25 0 10,61-2-15,50-3-24,42 2 2,23 2 5,4-3-3,-13 3-9,-17 1 4,-29 0 3,-33 0 1,-34 0-9,-31 0-7,-27 0-3,-21 0-2,-11 0-11,-46 0-10,-33 0 20,-42-2-2,-27-5-1,-22 4-2,-17 3 2,1 0 8,15 8 1,36 5 4,46-4-2,49-5 0,37-4-1,25 0 21,66 0 16,49-11-11,56-5-16,37-2-8,8-5 7,-6 2 8,-17 1-6,-26 3 3,-38 6-15,-36 3 0,-42 6 0,-32 2 0,-26 0 0,-17 0 0,-49 17 0,-47 5 0,-40 5 0,-31-1 0,-16 2-22,5-3 9,17-1 9,38-5 4,52-10 2,46-6 4,38-3 7,30-4 5,53-16-18,44-9 0,37-4 0,11-2 0,2 2 0,-16 4 0,-22 9 0,-27 8 0,-36 3 0,-33 6 0,-26 3 0,-17 0 0,-14 0-13,-44 12-126,-41 0-8,-38-2-223,-27-6-300</inkml:trace>
  <inkml:trace contextRef="#ctx0" brushRef="#br0" timeOffset="13003.08">6283 13316 629,'0'0'58,"0"0"32,0 0 90,0 0-57,0 0-27,0 0 51,35 59 14,51-59-24,35 0-40,32 0-31,19-12-27,-1 2-5,-8 1 11,-25 6-23,-29 1-9,-30 2-5,-34 0-7,-27 0-1,-18 4-13,-25 8-13,-46 2 5,-37 6 14,-33-3-6,-24 2-13,-12 1 10,-16-1 7,-7 5-1,8-1-5,15-2 2,39-2 6,38-8 7,39-7 1,31-2 10,23-2 19,7 0 10,37 0-5,36 0-18,30-2-3,20 0 5,12-3 6,4 0-3,5-4-4,1-5-15,-3 0-3,-16-2-2,-20 5 2,-21 0 0,-28 7 1,-23-1-2,-20 4-4,-14 1-12,-3-2-20,-39 1-4,-25-3 25,-30 1 4,-21 3-6,-8 0-2,-4 0 4,-2 0 10,10 7 2,15 2 3,22-1-3,32-3 2,25-3 2,19-2 0,9 0 8,21 0 9,39 0-11,31 0-4,25-6 0,8-5-2,-8 0-2,-19 1-3,-21 3-19,-20 1-7,-21 3-40,-15 3-80,-20 0-45,-3 0 7,-33 0-54,-16 0 3,-14 0 126,-1 0-40,-11 0-32,-4 0 137,-4 0 49,2 0 159,17 0-9,16 0 32,23 0 31,16 0-45,12 0-38,15-3 40,40-7-59,30-2-67,20 0-9,2 2-2,-10 1 0,-21 6-24,-19 1-9,-16 2-1,-17 0 1,-16 0-11,-8 0-44,-16 0-38,-31 4 38,-20 4 29,-18 1-33,-12 0 13,-7 2 16,-8 3 27,3 1 2,3-1 1,18 0 0,26-4 26,26-7 53,27-3 11,9 0 20,37-9-8,36-12-58,33-2-13,25-5-5,4 4 6,-7 5-9,-20 3-10,-17 4-9,-19 4-4,-18 4 0,-26 1-1,-16 3-1,-12 0-23,-12 0-37,-34 9 6,-24 4 18,-24 1-11,-21 3 11,-7 0 15,-4-1 22,1 2-4,19-1-1,27-2 6,29-8 0,29-2 4,21-5 39,19 0 37,42 0-32,38-11-22,38-9 3,15 0-2,1-2-10,-12 3-7,-17 4-3,-17 4-3,-19 1-2,-24 4-2,-25 3 0,-20 3-4,-17 0-27,-2 0-42,-27 0-24,-24 8 41,-21 0 19,-14 1-16,-9 0-10,2 2 16,-1 3 33,5-3 7,5 0-2,11-3 9,19-1-1,19-3 1,21-4 0,11 0 5,3 0 14,0 0 18,3 0-27,11 0-10,11 0-2,-1 0 2,6-2 0,7-3 0,-2-2-2,0 2-2,-5 0 3,-8 1 0,-7 3-1,-3 0-17,-8 1-1,-2-1 8,-2 1 4,0 0-2,0 0-37,0 0 6,0 0 12,0 0 14,-5 0 7,-3 0 6,1 0 2,0 0 0,1 0 0,-4 0 0,3 0 0,2 0 0,-3 0 0,4 0 1,-2 0 0,3 0-1,-1 0 0,4 0 0,-2 0 0,2 0 1,0 0 1,0 0 3,0 0 5,0 0-2,0 0 2,0 0-6,0 0-4,0 0 0,5-2-2,6-1-2,9-2 2,6 0-4,14-2-8,9-3-6,6-2-4,0 0 13,-9 1 7,-11 3 4,-16 3 0,-17 3 2,-2 2-4,-14 0-50,-23 0-45,-8 0 0,-4 2-13,2 5 14,3 1 27,2 1 56,-1-2 13,6 1 57,-1 0 24,8-2 14,8 1-10,10-5-31,7 0-31,5-2 5,0 0 5,5 0-23,13 0-10,2 0 0,1 0-3,-5 0 1,-2 0 0,-4 0 2,3 0-1,-6-2 1,-2 2 1,-2-1-1,-3 1 2,1 0-1,-1 0 1,0 0 0,0 0 0,0 0-2,0 0 1,0 0-1,5 0-1,1-1 1,1 1-1,-1-2 1,0 2 0,-3 0 0,0-2 1,-1 2-1,-1 0 0,1 0 0,-2 0 0,0 0 0,0 0 1,0 0 1,0 0 2,0 0-2,0 0 1,0 0 0,0 0 0,0 0-3,0 0 0,0 0 0,0 0 1,0 0-1,1 0 2,6-3-1,-1 0-1,2 0-1,0 1 1,2 2 0,-1-1-4,2 0-10,3-3-11,2 4-12,7-3-15,5 3-17,10-2-68,6-1-27,4 0-94,2 2 22</inkml:trace>
  <inkml:trace contextRef="#ctx0" brushRef="#br0" timeOffset="17173.08">4001 12014 562,'0'0'75,"0"0"50,0 0 43,0 0-22,0 0-52,0 0 4,0 0-20,-102 51 1,74-11-2,-3 15 0,4 12-25,3 14-4,9 11-3,-1 9-8,-1 16-5,-1 8-10,-4 12 1,-1 5-1,0-5-4,5-8-2,4-15-2,6-16 3,7-18-5,1-19 5,0-13-13,0-13 1,0-15-3,0-9-2,0-7 0,0-4-3,0 0-19,0-18-14,0-17-30,0-16-71,0-7-138,0-5-86,0-2-573</inkml:trace>
  <inkml:trace contextRef="#ctx0" brushRef="#br0" timeOffset="18933.08">3758 12078 505,'0'0'145,"0"0"-140,0 0 19,0 0 158,0 0-22,0 0-54,-39-12-68,35 11-10,3-2 20,1 3 8,0-1 3,0 1-13,0-2-9,18-1-18,22-2-9,23-2 13,20-5 32,19-2 6,22-6-13,19-3 0,21-5-5,15-1-11,5 0 0,1 4-12,-2 7 6,2 3-15,6 9-9,-2 3-2,-2 3 2,-11 0 1,-9 0 2,-13 0-3,-11 0-2,-3 0-3,-10 0 2,-2 0 1,-4-10 0,-5-1 1,-5-2-2,5 0 1,3-4 0,8 1 3,13-7-3,3-3-3,7-2-2,3-2 5,-4-1 2,-8 2 0,-12 4-2,-8 6 4,-14 9-3,-10 8-2,-4 2-2,-6 0-1,0 0 4,1 4-3,-1 3 3,-1-3 0,-1-2 1,0-2-1,-2 0 2,-3-5 0,2-3-1,-2-4-1,2 2 1,-4 1-1,-5-3-1,0 4-1,1-1 1,3-1-1,0 1 2,-1-1 0,2 3 0,-2-1 0,4 2 0,1-2 0,2 3 1,4-3-1,1 1 1,3 1 1,-2 2-2,-5 2-3,-11 1 0,-8 1 1,-13 0-1,-11 0 0,-14 0-3,-10 0 3,-6 0-1,-4 0-2,-4 0-2,0 0 4,0 0 3,-1 0 0,2 0 1,-2 0 0,-4 0 0,-1 0 0,0 0-5,0 0 5,0 0 0,0 8-1,-13 13 1,-8 20 3,-9 20 9,-6 22 4,-5 20-8,-1 19 2,-4 7 11,-2 6 2,2-1-5,-1-8 6,1-8 2,3-3 0,5-10-2,4-10-15,5-9-4,6-9-5,1-4 0,-2-2 0,7-1 0,-4-8 0,1-6 0,-2-5 0,-1-5 0,0-9 0,1-4 0,2-7 0,0-5 0,4-4 0,2-3 0,2-4 0,5-2 0,-2 0 0,3-1 0,-2 0 0,1 1 0,1 2 0,-2 2 0,1 2 0,-2-2 0,3 1 0,0-4 0,0 0 0,1-1 0,0-1 0,-1-3 0,4-1 0,1 0 0,-2 0 0,-1 2 0,2-1 0,-1 1 0,-2 5 0,-2-3 0,-2 3 0,-3 2 0,-6-1 0,-4 2 0,-10-3 0,-5 1 0,-9-1 0,-14-5 0,-10 2 0,-9-1 0,-14-4 0,-11-2 0,-17 0 0,-6 0 0,-1 0 0,-1 0 0,9 0 0,1 0 0,-1 2 0,1 1 0,-2-1 0,-6-1 0,-14 5 0,-8 1 0,-17 6 0,-10 4 0,-2 7-4,-3-1-6,6 2 3,9 0 7,16-6 1,17-9 1,17-3-2,11-7-4,10 0 4,1 0-2,9 0 2,9 0 0,6-3 0,12-2-1,13 2 2,10-3-1,15 3 0,11 1 2,6 0-5,3 2-3,0-1-23,7-2-29,15 0 5,7 2-12,2 1-31,6-2 4,2 2-45,6-3-110,4-6-304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3:38:20.0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4045 4546 371,'0'0'33,"0"0"5,-89 0 67,67 0-52,3 0-2,11 0 1,3 0-3,4 0 8,1 0 22,0 0-15,0 0 2,6 0-4,24 0 1,16 0-10,13 0 26,13 0-22,7 0 0,0 0-9,0 0 10,-7 0-15,-9 0-26,-13 0 2,-9 4-13,-13-4 1,-12 3-5,-7-3-2,-6 0 0,-3 0 2,0 0-2,0 0-7,0 0-4,-9 0 1,-13 0 2,-14 0 6,-7 0-4,-10 0 2,-3 0 2,-5 0-1,-2 0-1,2 0-5,4 0 2,5 0-3,4 0 0,2 0 6,3 0 4,1 0 1,11 0-1,10 0-2,9 0 2,9 0 2,3 0 8,0 0 5,19 0-1,23 0-6,19 0 3,18 4-1,5 1 3,-4-4 2,-12 1 5,-12-2 2,-14 2-2,-15-2-13,-11 0 0,-8 0-3,-8 0-2,0 0 3,0 0-3,-8 0-2,-20 0-9,-16 0 4,-15 0 0,-14-4 4,-2 4-6,-4 0 0,5 0 1,11 0 6,12 0 2,20 0-2,15 0 1,13 0 3,3 0 6,0 0 12,20 0-7,22 2 1,15 0 6,13 1-4,-3-3-2,0 0 1,-9 0-4,-9 0 1,-11 0-10,-13 0 2,-11 0-4,-8 0-1,-6 0-1,0 0-1,0 0 1,0 0 0,0 0 0,0 0 1,0 0 1,0 0 0,0 0 1,0 0-2,0 0-1,0 0 0,0 0-1,0 0-1,0 0 2,0 0 0,0 0 0,0 0 2,0 0-2,0 0 0,0 0 0,0 0 1,0 0-1,0 0 1,0 0 0,0 0 0,0 0-1,0 0 0,0 0 0,0 0 1,0 0-1,0 0 3,0 0-5,0 0 5,0 0-3,0 0 0,0 0 0,0 0 0,0 0-2,0 0 5,0 0-6,0 0 6,0 0-6,0 0 3,0 0 0,0 0 1,0 0-1,0 0 0,0 0 0,0 0 1,0 0-1,0 0 0,0 0 0,0 0 0,0 0 0,0 0 0,0 0 0,0 0 3,0 0-3,0 0 0,0 0 0,0 0 0,0 0-2,0 0-34,19-11-139,21-7-389</inkml:trace>
  <inkml:trace contextRef="#ctx0" brushRef="#br0" timeOffset="3838.09">16008 4678 595,'0'0'49,"0"0"-47,0 0 79,0 0-17,0 0-9,0 0-12,0 0-31,0 0 20,0 0 27,0 0 6,0 0-15,0 0-3,0 0-5,0 0 13,0 0-8,0-2-15,3 2-1,3-1 7,5 1-10,4 0-6,8 0-11,5 0 0,5 0 5,5 0-6,0 0 1,2 1-1,-4 3 9,-1 1-5,-7-4 1,-1 1-1,-2-2 5,-5 0-4,3 0-5,-2 0 15,-4 0-16,-2 0-5,0 0-1,-6 0-2,-1 0 0,-3 0-1,-5 0 1,0 0 0,0 0 0,0 0-1,0 0-1,0 0 0,0 0-4,-9 0 1,-9 0 2,-9 0 2,-5-2-3,-4-1 2,-4 0-1,-2 2 1,1 0 1,1 1 0,0-2-1,4 2 1,2-1 0,4 0 0,1 1 0,9 0 0,3 0 0,7 0 0,4-3 0,1 3 2,5 0 0,0 0 2,0 0 2,0 0 1,0 0-4,0 0 1,0 0-2,0 0-1,0 0 2,0 0-2,6 0 1,20 0 4,16 0-2,12 0 0,8-3 1,-4 0 1,-7-2 10,-8 2-6,-6 0-3,-10 0 0,-4 0-5,-7 1-1,-7 1-1,-6-1 0,-3 2 1,0 0 1,0 0 1,0 0-2,0 0-1,0 0-3,-8 0-2,-8 0-6,-7 0 4,-8 0 2,-6 0 3,1 0-2,5 0 0,4 0 2,10 2 1,6-2 1,8 1 1,1-1-1,2 0 1,0 0 1,0 0-1,0 0 3,0 0-3,0 0 0,0 0 3,0 0-4,0 0 0,0 0-1,0 0 1,0 0 0,5 0-1,3 0 1,-2 0-1,-1 0 1,0 0 0,-2 0 1,0 0-1,0-3 0,-2 2 2,1 1-2,1 0-1,-1 0 1,0 0 0,-2 0-5,1 0 2,-1 0-3,2 0 0,-2 0 1,0 0 4,0 0-1,0 0 1,0 0 1,0 0-2,0 0 2,0 0 0,0 0-2,0 0 0,0 0 1,0 0 1,0 0 0,0 0-1,0 0-1,0 0 2,0 0 0,0 0 1,0 0-2,0 0 1,0 0-1,0 0 1,0 0 0,0 0-1,0 0-1,0 0 2,0 0-1,0 0 1,0 0-1,0 0 1,0 0 0,0 0 0,0 0-1,0 0 1,0 0 0,0 0 1,0 0-1,0 0 0,0 0 0,0 0-1,0 0 1,0 0 0,0 0-1,0 0 1,0 0 0,0 0 0,0 0 1,0 0-3,0 0 2,0 0 0,0 0 1,0 0-1,0 0 0,0 0 0,0 0-1,0 0 1,0 0 1,0 0-1,0 0 0,0 0 0,0 0 0,0 0 0,0 0 0,0 0 0,0 0 1,0 0-1,0 0 0,0 0 0,0 0-1,0 0 1,0 0 0,0 0 0,0 0 2,0 0-2,0 0-2,0 0 1,0 0 0,0 0 0,0 0 1,0 0-1,0 0 0,0 0 0,0 0 1,0 0 0,0 0-1,0 0 1,0 0 1,0 0-1,0 0-1,0 0 1,0 0-1,0 0 2,0 0-2,0 0 2,0 0-2,0 0 1,0 0 0,0 0 0,0 0 0,0 0 0,0 0 0,0 0 0,0 0 0,0 0 0,0 0 0,0 0 0,0 0 0,0 0 0,0 0 0,0 0-1,0 0 1,0 0 2,0 0-1,0 0-2,0 0 1,0 0-1,0 0 1,0 0-3,0 0 1,0 0 2,0 0 0,0 0 0,0 0 0,0 0 0,0 0 0,0 0 0,0 0 0,0 0 0,0 0 0,0 0 0,0 0 1,0 0-1,0 0 0,0 0 0,0 0 0,0 0 0,0 0 0,0 0 1,0 0 0,0 0-1,0 0 0,0 0 1,0 0-1,0 0-1,0 0 1,0 0 1,0 0-1,0 0-1,0 0 1,0 0 0,0 0 0,0 0 0,0 0 0,0 0 0,0 0-1,0 0 1,0 0 0,0 0 0,0 0 0,0 0 0,0 0-2,0 0-93,0 0-106,0 0-112,1-4-466</inkml:trace>
  <inkml:trace contextRef="#ctx0" brushRef="#br0" timeOffset="7811.76">2445 5602 251,'0'0'685,"0"0"-669,0 0-12,97-13 135,-40 9-62,7 0-17,5 1-4,2 1-23,-4 2-7,-1 0 10,-5 0-3,-3 0-13,-6 0-2,-8 0-6,-10 0 1,-6 0-2,-10 0-2,-9 0-2,-4 0-1,-5 0-3,0 0-2,0 0 6,0 0-5,0 0-2,0 0-4,0 0 2,-3 0-3,-11 0 2,-11 0 1,-7 0 1,-8 0 0,-6 0 1,-5 0-4,2 0-2,0 0-1,5 2 6,0-2-1,3 3 2,4-3 0,-1 0 1,3 0-1,4 0 0,4 0 0,7 0 0,7 0-1,7 0 3,5 0 1,1 0 16,0 0 23,0 0-11,20 0 5,21 0-10,20 0-10,13 0-1,1 0-1,-6 0-4,-8 0 11,-9 1-7,-13-1-6,-11 0-5,-14 0 1,-10 0-3,-4 0 0,0 0 1,0 0 1,0 0-3,0 0-1,-6 0-5,-15 0-2,-7 0 4,-8 0-5,-1 0 3,-5 0-1,6 0 0,3 0 4,5 2 0,6-1 3,8 0 0,5 1 0,7-2-1,2 0 1,0 0 3,9 0 1,30 0-4,21-3 0,18-6-3,-1 1 3,-11-1 3,-17 4 0,-17 3-1,-10 1 1,-14 1-1,-4 0 0,-4 0 2,0 0-3,-4 0-1,-14 0-4,-12 0 2,-9 0-1,-6 0 1,-6 0 2,-1 0-2,3 0-3,2 6 4,9-1 1,5 1 0,15-3 1,7-3-1,10 0 0,1 0 2,0 0 3,8 0 0,20 0 3,14 0-3,15 0-2,4 0 5,-3 0-2,-10-3 1,-5 0-1,-13 0-2,-13 3 1,-9 0-3,-6 0 0,-2 0-1,0 0 3,0 0-2,0 0-2,0 0-1,0 0-2,-5 0 3,-10 0-2,-5 0 2,0 0 0,1 0 2,2 0-2,9 0 0,3 0-2,5 0 2,0 0 4,0 0-3,0 0-1,0 0-3,0 0 3,0 0 2,0 0-2,0 0 0,0 0 0,0 0 1,0 0-1,0 0 0,0 0 1,0 0-1,0 0 1,0 0-1,0 0-3,0 0 3,0 0 1,0 0-1,0 0 0,0 0 2,0 0-2,0 0 1,0 0-2,0 0 1,0 0-2,0 0 2,0 0 1,0 0-1,0 0 1,0 0-1,0 0 0,0 0 0,0 0 0,0 0 0,0 0 0,0 0 0,0 0 1,0 0-1,0 0-1,0 0 0,0 0 1,0 0 0,0 0-1,0 0 1,0 0 0,0 0-2,0 0 4,0 0-3,0 0 1,0 0 0,0 0 0,0 0 0,0 0-1,0 0 1,0 0 0,0 0 0,0 0-1,0 0 1,0 0 0,0 0 0,0 0 0,0 0 0,0 0 0,0 0-1,0 0 1,0 0 0,0 0 0,0 0-2,0 0 2,0 0 0,0 0-1,0 0 1,-2 0 1,2 0-1,0 0-7,0 0-3,0 0-15,0 0-16,0 0-48,0 0-54,0 0-115,15-8-193</inkml:trace>
  <inkml:trace contextRef="#ctx0" brushRef="#br0" timeOffset="24001.5">16845 1514 978,'0'0'172,"0"0"-134,96-25 53,-45 1 4,3-2 8,-6-2-44,-11 0-34,-12 4-17,-14 2-2,-8 2 2,-3 4-8,-14 0-5,-19 5-22,-11 8 2,-9 3 5,3 13 13,2 22-1,12 10 6,10 10 2,16 4-1,10-2 2,2-8-1,22-7 3,6-12-1,4-10-2,2-6 2,3-11-4,5-3-12,0-13-147,3-20-140,-2-7-365</inkml:trace>
  <inkml:trace contextRef="#ctx0" brushRef="#br0" timeOffset="24329.79">17431 872 818,'0'0'320,"0"0"-304,0 0-6,0 0 43,0 0 3,-26 117 12,26-47-8,0 2-40,0-7-11,0-9 2,-1-9-2,-15-7-5,-1-10-4,-10-14-2,-9-16-45,-7 0-62,-4-26-44,0-14-5,8-10-71,10-8 117,11-2 55,13-3 35,5 1 17,20 5-15,14 5-85,9 5 55,5 7-335</inkml:trace>
  <inkml:trace contextRef="#ctx0" brushRef="#br0" timeOffset="24435.15">17517 669 383,'0'0'356,"0"0"-335,0 0 6,0 0 42,0 0-48,0 0-21,9 16-178</inkml:trace>
  <inkml:trace contextRef="#ctx0" brushRef="#br0" timeOffset="24945.47">17735 1006 627,'0'0'412,"0"0"-411,0 0 5,-30 86 75,6-49 3,4-2-44,8-3-33,9-7-7,3-5 4,6-6-2,17-10 0,10-4 15,3-2 28,3-17-9,-3-8-11,-2 0-18,-11-6 0,-10-1-4,-12 1-3,-1 0-28,-13 5-20,-15 6-28,-7 9 10,4 0-56,8 2-104,15-8 43,8-5-51,16-8 119,16-9 115,3-5 271,-2 0-36,-9 0-18,-9 5-76,-12 10-34,-3 11-23,0 8 6,0 12-20,0 3-64,-6 34-6,-2 27 0,4 23 7,2 17 8,-1 7 2,-4-2-4,-4-4 15,-1-12-21,4-12-5,6-18-2,2-17-14,13-12-46,16-13-57,2-6-83,2-13-81,-3-2-154</inkml:trace>
  <inkml:trace contextRef="#ctx0" brushRef="#br0" timeOffset="25142.09">18312 1385 1368,'0'0'26,"0"0"-13,0 0 21,96-26-11,-63 26-23,-4 0-68,-6 0-178,-11 7-234</inkml:trace>
  <inkml:trace contextRef="#ctx0" brushRef="#br0" timeOffset="25273.12">18285 1571 1470,'0'0'16,"0"0"-8,0 0 49,91-28-55,-38 19-2,4-2-257,8-3-515</inkml:trace>
  <inkml:trace contextRef="#ctx0" brushRef="#br0" timeOffset="26310.03">19344 1255 488,'0'0'403,"0"0"-322,0 0 65,0 0 7,0 0-78,0 0-12,-4-66-17,-6 65-25,-4 0-15,-7 1-4,-7 0-2,-6 7-1,-5 13 0,-4 9 1,-5 13 0,2 9 4,7 5-4,15-3 0,18-9-1,6-10 0,24-9-6,12-6 7,7-9 0,1-3 0,2-7-2,3 0 1,-4-8-18,1-13-25,-7-4-7,-10-3 44,-9 4 7,-10 6 2,-4 6 4,-6 8 20,0 4 10,0 4-35,0 24-1,-6 8-1,6 3 0,0-3 1,3-5 0,17-5-4,5-10-2,5-5 0,0-11-4,-1 0 6,-3-20 3,-11-10 1,-6-7 0,-8 0 0,-1-4-1,-10 3-22,-16 11-3,-2 5-26,3 11 3,7 9 3,6 2 25,12 0 15,0 5 4,9 1-1,17-1 3,8-5 45,6 0-4,6-3 3,-3-16-10,-2-5-10,-6-3-15,-6-2-1,-7 0-3,-7 1-3,-11 3 0,-4 3-2,-4 7-10,-17 10-16,-3 5-16,-3 10-6,5 19 26,4 13 15,10 8 7,8 8 7,8-4 7,22-4 30,7-7 30,1-11-2,-1-5-26,-9-10-19,-11-5-19,-10-2 2,-7-5-7,-2 1-3,-29-5-22,-14-1-48,-7 0-128,2-4-93,11-10-192</inkml:trace>
  <inkml:trace contextRef="#ctx0" brushRef="#br0" timeOffset="26803.58">20216 1302 915,'0'0'371,"0"0"-354,0 0 12,0 0 21,0 0-42,-102 21-8,67 29-5,11 6-2,15-1-8,9-4-32,10-12 12,26-9 8,11-13 4,7-11 23,0-6 1,-2-4 3,-9-18 0,-11-12 2,-14-5 3,-15-11-9,-3-9-15,-20-4-11,-18 3-23,-4 3-32,1 10 12,7 6 15,13 6 26,11 4 28,6 11 47,4 7 63,0 6-18,0 7-22,0 3-35,14 27-31,4 18 12,3 20 40,-2 10-20,-8 9-15,-6 2-5,-2-9 5,-2-10 0,8-12-21,3-12 0,9-10-31,-3-11-180,-1-13-230</inkml:trace>
  <inkml:trace contextRef="#ctx0" brushRef="#br0" timeOffset="27010.44">20689 1497 1289,'0'0'84,"0"0"-78,89-19 70,-50 17-30,-2 1-40,0-1-6,-4-3-152,-6-3-169,-9-4-444</inkml:trace>
  <inkml:trace contextRef="#ctx0" brushRef="#br0" timeOffset="27203.89">20808 1244 1530,'0'0'0,"0"0"-20,0 0 20,-12 75 25,5-18 10,2 5-20,4-2-14,1-8-1,0-8 0,0-8-63,10-6-56,11-7-147,4-10-289</inkml:trace>
  <inkml:trace contextRef="#ctx0" brushRef="#br0" timeOffset="27458.02">21176 1473 1368,'0'0'85,"0"0"-83,0 0-2,0 84 36,-4-20 23,-12 5-13,-1 1-28,-1-6-11,5-7-3,-4-10-4,2-8-1,-4-11-7,-8-11-46,-4-15-22,-8-2-49,0-29-31,2-17-42,14-16-84,13-23-7</inkml:trace>
  <inkml:trace contextRef="#ctx0" brushRef="#br0" timeOffset="27563.31">21101 1044 919,'0'0'88,"0"0"-88,101-49-62,-72 49-21,-2 0-156</inkml:trace>
  <inkml:trace contextRef="#ctx0" brushRef="#br0" timeOffset="27989.71">21413 1160 854,'0'0'63,"0"0"-18,0 0-45,0 0 21,0 0-21,-80 53-4,66-11 4,14 2-9,0-4 9,16-3 8,10-5 55,6-4 48,-4-2-23,0 1-6,-6-1-6,-6-1-41,-6 4-13,-10-2-11,0-3-5,-19-5-6,-5-6-16,0-9-56,4-4-20,7-4 16,10-18 53,3-10 23,5-2 9,14 0 42,3 1 3,-1 6-1,5 8-8,1 4 0,2 7-19,0 6-6,-1 2-7,-4 0-3,-6 8-3,-3 9 3,-8 0-4,-4 7 5,-3-1-5,0 0-6,-2-2-4,-10-6-89,-2-5-147,2-10-164</inkml:trace>
  <inkml:trace contextRef="#ctx0" brushRef="#br0" timeOffset="28132.35">21815 1143 1070,'0'0'25,"0"0"-25,0 0-4,0 0 1,0 0-99,0 0-29,30 80-292</inkml:trace>
  <inkml:trace contextRef="#ctx0" brushRef="#br0" timeOffset="28432.5">21859 1436 862,'0'0'389,"0"0"-383,0 0 67,0 0 24,0 0-66,0 0-18,66 62-13,-66-49-36,-9-3-46,-1-3-34,5-5 28,4-2 51,1-2 37,0-15 14,19-5 44,5 0 12,7 0 33,1 1 1,2 3-30,-10 12-5,-3 4-20,-8 2-30,-1 16-16,-3 9-3,-4 3 4,-5 0-4,0 0-7,0-3-59,0-4-44,0-6-114,8-6-40,18-9-198</inkml:trace>
  <inkml:trace contextRef="#ctx0" brushRef="#br0" timeOffset="28860.27">22508 1385 1058,'0'0'24,"0"0"-16,5-72 93,-30 72-19,-8 2-80,-6 33-2,6 12-3,11 7 3,16 1-6,6-6-3,10-10-2,13-9-8,6-10 19,1-15 11,-2-5 6,2-8 10,0-20-3,-2-15-1,-2-6-11,-5-9-10,-8-11-2,-13-3-5,-2-6-40,-27-2-33,-11 0-3,2 8-78,7 8 15,13 15 68,8 13 13,8 9 35,2 12 28,0 7 128,0 6 26,2 5-21,11 39-97,3 35 18,11 35 120,2 31-33,0 18-37,0 1-46,-6-2 15,-7-17-19,-13-13-32,-3-11-18,-16-15-4,-15-19-5,-5-18-36,-8-23-145,-7-21-221</inkml:trace>
  <inkml:trace contextRef="#ctx0" brushRef="#br0" timeOffset="30292.13">22916 3361 1333,'0'0'37,"29"78"-35,-12-19 41,-13 7 11,-4 8 5,0 1-22,-9-5-26,-4-7-8,2-9 2,4-8-5,0-3 0,7-11 0,-2-6 0,2-11 0,-1-7 0,1-4 0,0-3 0,0-1 6,0 0 1,0 0 5,-2 0-4,1-5-8,1-3-4,0 0-4,0 1-2,-3-1-3,3 0-3,-2 2-22,-1-2 5,2 4-1,1 0-22,0 4 17,0-1-9,0 1 0,0 0 5,0 0 4,0-2 5,0-3-27,0-1-34,0-5-28,0-2-44,0-5 72,0-1-121</inkml:trace>
  <inkml:trace contextRef="#ctx0" brushRef="#br0" timeOffset="30572.73">22985 3358 1093,'0'0'0,"0"0"-89,0 0 89,0 0-2,0 0 2,0 0-4,-46 34-37,43-18-41,0-5 10,3-3 60,0-2 12,0-2-3,0-2-61,0-2-26,0 0-233</inkml:trace>
  <inkml:trace contextRef="#ctx0" brushRef="#br0" timeOffset="31583.22">22802 3514 861,'0'0'142,"0"0"-137,0 0-1,0 0 23,0 0-21,0 0-6,-3 0-23,3 0-17,0 3 4,0-3 11,0 0 25,4 0 1,10 0 40,4-12 28,-2-5-6,1-3 7,-4-1 1,-4-1 12,-2 3-33,-2 2 11,-3 3-8,-2 3-8,0 7-1,0 1-2,0 3-10,0 0-21,0 1-11,0 22-15,0 13 15,3 13 3,4 5 6,2 4-2,-3-1-5,0 0 3,-3-7-5,-2-11-1,-1-6 0,0-8-22,0-6-91,0-4-48,-6-3-36,-8-5-15,-1 3-51,1-6-105</inkml:trace>
  <inkml:trace contextRef="#ctx0" brushRef="#br0" timeOffset="31758.06">22734 4008 1180,'0'0'87,"0"0"0,0 0 83,0 0-69,0 0-53,99-4-43,-32-1-5,15-2-29,-1 2-157,-6-1-239</inkml:trace>
  <inkml:trace contextRef="#ctx0" brushRef="#br0" timeOffset="32124.22">23417 3288 1495,'0'0'94,"0"0"-94,0 0-25,5 93 25,2-7 45,-6 13-8,-1 5-25,0-3-4,-12-6-5,0-8 1,2-12-3,6-5-1,4-12 1,4-12 0,14-10-1,10-10 2,9-8 2,18-14 11,13-4 2,8 0 19,3-12-32,0-9-4,-5-6-60,-6-3-120,-7 1-195,-14-4-462</inkml:trace>
  <inkml:trace contextRef="#ctx0" brushRef="#br0" timeOffset="32417.18">23825 3739 156,'0'0'853,"0"0"-783,0 0 21,0 0 105,0 0-48,0 0-58,39 2-60,7-9-30,17-3-19,6 3-111,-1-5-165,-7-1-254</inkml:trace>
  <inkml:trace contextRef="#ctx0" brushRef="#br0" timeOffset="32626.25">24352 3546 656,'0'0'0,"0"0"0,0 0 32,0 0 33,0 0 13,0 0-21,-33-41 15,29 38-5,4 1-18,0 2-12,0 0-37,0 0-15,-3 0-73,-4 3-108,0 7-89</inkml:trace>
  <inkml:trace contextRef="#ctx0" brushRef="#br0" timeOffset="33171.8">24013 3595 187,'0'0'871,"0"0"-838,76-99 2,-62 66 108,-8 1-29,-6 6-32,0 5-51,-11 9-26,-7 7-5,-4 5-7,-8 5-8,-4 23 0,6 11-32,2 7-13,10 3 5,7-3-4,7-2 22,2-11 17,0-9-10,7-9 13,9-11 16,6-4 1,6-7 43,4-14 28,-1 1 28,-6 2 5,-5 5-14,-11 7-11,-3 3-28,-6 3-26,0 0-14,0 23-9,0 12-1,-6 12 0,-3 2 0,1-1 0,1-7-1,3-7-2,4-6-43,0-8-96,7-12-127,16-8-90,7 0-384</inkml:trace>
  <inkml:trace contextRef="#ctx0" brushRef="#br0" timeOffset="33463.4">24342 3520 1376,'0'0'125,"0"0"-110,0 0 26,0 0-9,0 0-32,0 0 0,-35 101 4,35-43-4,0-7-1,18-10 0,2-10-6,2-9-8,-1-14-5,-4-8 18,4-5 2,2-25 5,-5-15-4,-5-7 9,-7-6 4,-6 4-1,0 9-9,-10 9-4,-11 13 0,-4 6-29,-2 9-46,-1 8-97,8 0-52,8 5-141,12 6-254</inkml:trace>
  <inkml:trace contextRef="#ctx0" brushRef="#br0" timeOffset="33736.06">24727 3361 1165,'0'0'187,"0"0"-158,0 0-21,0 0 81,0 0-35,0 0-54,4-44-24,-15 71 15,5 3-9,6-5-32,0-4 19,12-8 21,2-7-3,1-6 13,-3 0 4,-2-9 21,0-9 34,-7-3-15,-3-3-10,0 4 6,-3 3-34,-7 8-6,0 4-37,0 5-69,-2 5-152,-2 15-211</inkml:trace>
  <inkml:trace contextRef="#ctx0" brushRef="#br0" timeOffset="34529.37">23927 3628 467,'0'0'492,"0"0"-470,0 0 3,16-94 85,-13 65-33,-3 2 11,0 3-43,0 3-30,-6 7 8,-16 5-3,-8 8-20,-9 1-6,-3 13-11,-2 16-22,12 9 11,11 7-11,14-4 14,7-2-15,16-10 21,20-10 1,8-13 18,5-6 1,4-5 10,0-20 19,-4-1 9,-3-5 13,-12 5 2,-7 2 12,-9 10-15,-8 3 2,-8 8-7,-2 3-6,0 9-15,0 29-23,-10 24-2,-7 13 18,-4 5-1,4-1-4,5-9-4,5-5-5,5-7-4,2-2-9,-2-8-106,-10-11-218,-4-15-350</inkml:trace>
  <inkml:trace contextRef="#ctx0" brushRef="#br0" timeOffset="40606.11">21721 2164 1247,'0'0'35,"0"0"-35,0 0-43,0 0 43,0 0 75,0 0-28,0 0 3,0 0-38,0 0-4,0 0 17,0 0 0,0 0-4,0 0-15,0 0 1,0 0 10,0 0-8,0 0-5,0 0-1,0 0 1,0 0-3,0 0-1,0 0-11,3 0-49,13 0-74,9-4-86,11-4-148,-6-1-222</inkml:trace>
  <inkml:trace contextRef="#ctx0" brushRef="#br0" timeOffset="42900.34">23625 3918 602,'0'0'209,"0"0"-175,0 0 13,0 0 43,0 0-7,0 0-41,-6 0-31,6 0-8,0 0 16,0 0 30,11 0-19,10 0-11,8 0 10,3 0 2,-2 0-1,-11 0-11,-9 0 2,-5 0 1,-5 0-6,0 0-9,0 0-5,0 0-2,-10 0-18,-8 3-11,-7 2 29,-1 0 2,4-2-2,8 0 0,8-3 1,6 0 1,0 0 1,25 0-3,22-13-137,11-16-725</inkml:trace>
  <inkml:trace contextRef="#ctx0" brushRef="#br0" timeOffset="48286.84">3447 4475 404,'0'0'204,"0"0"-166,0 0 103,0 0 31,0 0-65,84 0-23,-48 0-3,4 0-6,0 0 3,0 0-33,-4 0-12,-4 0-24,-2 0-3,-4 0-6,-8 0 1,-4 0 1,-5 0-4,-2 0 1,-1 0-2,-2 0-41,-1 0-66,-3 0-34,0 0-111,0-4-349</inkml:trace>
  <inkml:trace contextRef="#ctx0" brushRef="#br0" timeOffset="49106.22">3203 4509 842,'0'0'90,"92"0"36,-32 0 20,8 0-20,10 0-21,1-6-57,2-1 6,-10 0-3,-11 4 3,-14-2-8,-15 4-24,-17 1-7,-4 0-4,-8 0-3,-2 0-2,0 0-3,0 0 5,0 0-1,0 0-2,0 0-4,0 0 2,0 0 2,0 0-5,0 0-1,0 0-14,0 0-24,0 0-14,0 0-29,0 0-41,0-2-40,0-5-43,4-3-219</inkml:trace>
  <inkml:trace contextRef="#ctx0" brushRef="#br0" timeOffset="50691.7">19280 1891 714,'0'0'150,"0"0"-114,0 0 131,0 0-15,0 0-2,0 0-41,116-7-33,-36 3-5,11-4-8,-3 3-6,-6 0-16,-11 3-20,-11 2-7,-12 0-1,-17 0-3,-14 0-3,-8 0-5,-9 0-2,0 0 0,0 0 2,0 0-2,-2 0-1,-11 0-2,-17 0 2,-11-2-2,-18 2-2,-10 0-2,-5 0-1,2 0 4,4 4 4,17-2 0,15 1 0,21-3 2,12 0 2,3 0 4,0 0 10,21 0-5,19 0 3,20 0 1,13-6-5,6 0-1,-10 3 1,-11 1 2,-15 2-8,-14 0-3,-15 0-2,-9 0-1,-5 0-2,0 0-7,0 0 1,-3 0-1,-9 0 1,-9 0 6,-7 0 2,-2 0 1,6 2 1,9-2 0,8 0-1,5 0 1,2 0-1,0 0-1,0 0 1,0 0-1,0 0 0,0 0 1,0 0-1,0 0 0,0 0 1,0 0-1,0 0-1,0 0 1,0 0-1,0 0-6,0 3-21,0-3-14,0 0-22,0 0-60,0 0-132,2 0-150</inkml:trace>
  <inkml:trace contextRef="#ctx0" brushRef="#br0" timeOffset="51954.76">2666 5521 958,'0'0'226,"0"0"-217,0 0 40,0 0 102,110 0-61,-63 0-27,-1 0-18,-6 0-15,-9 0-3,-10 0-15,-10 0-7,-6 0-5,0 0-18,13-1-106,16-10-156,23-12-535</inkml:trace>
  <inkml:trace contextRef="#ctx0" brushRef="#br0" timeOffset="53442.22">21331 2014 620,'0'0'258,"0"0"-229,0 0 5,0 0 43,0 0-16,121 0-40,-49 0-16,15 0-5,11 3 0,-1-3-1,-8 0 1,-16 0 0,-16 0 7,-18 0-7,-15 0-2,-16 0 2,-6 0 2,-2 0-2,-12 0-4,-18 0-12,-13 0 4,-12 2 11,-7-2 1,-3 0 0,-3 0 0,-1 0 2,6 0 9,8 0 25,19 0-2,20 0 10,12 0-8,4 0 36,19 0-4,23 0-31,19 0-33,15-2 1,-2-3 22,-2-1 12,-11 1-6,-15 2-6,-13 0-8,-14 3-14,-11 0-4,-8 0-1,0 0 0,-3 0-8,-15 0-28,-9 0 18,-10 2 17,-3-1 0,4 2 0,4-2 0,12-1-4,8 0-9,9 0-2,3 0-8,0 0-21,0 0-15,0 0-18,0 0-34,0 1-82,0-1-126</inkml:trace>
  <inkml:trace contextRef="#ctx0" brushRef="#br0" timeOffset="57446.34">23275 4480 178,'0'0'405,"0"0"-342,0 0 37,0 0 85,0 0-41,0 0-53,94 0 11,-15 0-18,19-5-12,11-4-10,3 2-20,3 2 2,-8 1-25,-7-1-2,-12-1-16,-16-2 0,-12 1 0,-14 0-2,-16 2 0,-17 2-12,-13 1-19,0 0-16,-15 0 4,-19-1-4,-15 1 6,-13 2 17,-6 0 17,-5 5-7,-3 6 2,-5 2 12,1 2 0,3 2 1,10-1-2,14-3 2,18-3 2,21-5-2,12-5 1,4 0-1,29 0-8,12-8-72,9-9-206,-2 0-237</inkml:trace>
  <inkml:trace contextRef="#ctx0" brushRef="#br0" timeOffset="77679.13">20808 6110 1025,'83'0'19,"38"-4"3,39-6 92,42 3 10,45 0-32,33 4-13,21 3-43,7 0 2,-15 0-3,-21 0-7,-23 0-11,-28 0-4,-21 0-12,-23 0-1,-29 0-6,-27 0-55,-30 3-55,-33 11-84,-33 6-57,-25 5-164</inkml:trace>
  <inkml:trace contextRef="#ctx0" brushRef="#br0" timeOffset="78189.79">21531 5022 1401,'0'0'119,"0"0"-119,45 90-4,-14 3 4,5 31 66,-2 19-28,-5 21 37,-7 13-6,-1 2-33,-5 0-20,-4-9 3,-4-19-5,-4-15-10,-4-24-1,0-20-3,0-24 0,0-21-18,0-19-29,0-28-72,0-10-117,-6-38-221</inkml:trace>
  <inkml:trace contextRef="#ctx0" brushRef="#br0" timeOffset="79414.14">21782 6022 283,'0'0'173,"0"0"-142,0 0 36,0 0-31,0 0-6,0 0 10,-12 33-15,7-31 29,5 0 31,0-2 22,0 0 15,0 0-13,0 0-21,0 0-7,0 0-15,0 0-15,0 0-16,0-2-7,0-7-1,6-6-7,2-11 3,4-10 0,6-7-9,1-7 2,-1-3 3,0 2 0,-6-2-9,1 0 1,-2-5-2,-2-2-2,2-3-2,3 1-2,7 5 0,4 3 1,1 9 2,8 5-5,-6 7 1,-1 7 0,-3 5-1,1 6 2,-2 2-3,3 4 0,0 4 0,2 5-3,2 0 3,-1 7-6,0 15 4,-2 13-5,-3 10 5,-2 10 2,-12 8-1,-5 9 1,-5 8-2,0 8 2,-13 4 2,-4 2-2,7 0 0,2-3 4,7-2 0,1-3 1,0-2 6,13 1-6,5 0 0,-1-5 3,-1-2-2,2-6-3,-2 0 5,3-6 0,1-6-1,7-3 0,1-7 7,2-2-6,0-8 0,-5-6 0,-5-11-5,-5-7 2,-5-9-4,-2-6 3,2-1 7,2 0 6,7-11-4,5-9-7,0-2-3,5 0 0,0-3-2,0-3 2,-2 2-2,-2-6-1,-3-1 4,-4-2 4,0-3-1,-4 2-1,-1-1 5,-3-2 4,1-1-12,2-7-1,-4-1-1,1-5-1,-1 1 0,-1 5 1,-2 10 1,-1 6-1,2 8 2,-3 5-2,1 3-1,-2 6 0,-2-1 0,1 0-10,-1-3-22,2-1 5,-1 0 1,2 0-6,2 6-5,-1 2-35,5 6-92,-1 0-269</inkml:trace>
  <inkml:trace contextRef="#ctx0" brushRef="#br0" timeOffset="80657.03">23018 5015 1329,'0'0'95,"0"0"-73,0 0-22,0 0 41,0 0-33,0 0-8,-119-34-3,68 78 1,11 9 0,11 7 1,24 1 1,5-6 0,18-9 3,13-10 8,-1-4 24,-5-10 4,-7-3-15,-10-2-15,-7-1-9,-1-2-4,-8-3-21,-17-6-33,-9-5-40,-2 0-60,8-17 61,11-10 48,17-4 18,8-7 31,29-3 47,10 0 29,8 5 49,0 3 0,0 12-23,-7 11-21,-10 10-38,-5 0-15,-13 19-8,-9 12-14,-8 8-2,-3 5-1,0-1-2,-14-1-1,-4-9 0,0-6-14,6-10-44,2-8-35,4-9-27,-2-2-131,6-24-96</inkml:trace>
  <inkml:trace contextRef="#ctx0" brushRef="#br0" timeOffset="80794.66">23206 4940 1330,'0'0'51,"0"0"-38,0 0-11,0 0-2,0 0-10,0 0-170,68-6-182</inkml:trace>
  <inkml:trace contextRef="#ctx0" brushRef="#br0" timeOffset="81116.11">23418 5075 1264,'0'0'97,"0"0"-85,0 0-12,66 95 39,-62-54-2,-4 2-29,0-6-8,0-3-3,0-10-50,0-7-38,0-11 19,0-6 32,3-2 40,17-19 36,5-6 10,5-4 22,0 0 17,-4 8 2,-3 4-7,-7 8-3,-4 5-24,0 6-9,-1 0-28,-1 12-9,3 12-6,-2 6 2,-3 8-3,-1 6-1,-6 2-46,-1 3-95,0-4-216,-1-6-847</inkml:trace>
  <inkml:trace contextRef="#ctx0" brushRef="#br0" timeOffset="82428.39">21752 7897 184,'0'0'17,"0"0"-11,0 0 137,0 0 27,0 0-35,0 0 13,19-54 30,-19 51-23,0 2-8,0 1-3,0 0-67,5 28-29,8 25-21,11 26 70,1 24-36,2 10-15,-7 8-21,-2 8-2,-9-9-4,-2-6-4,0-8-9,1-14-1,4-8-1,0-14-3,-5-14-1,-4-9-1,-1-12-5,-2-9-15,0-9-9,0-6-41,0-10-67,0-1-15,-4-3-103,-4-15-327</inkml:trace>
  <inkml:trace contextRef="#ctx0" brushRef="#br0" timeOffset="82840.55">20329 9128 1178,'0'0'58,"0"0"-54,0 0 129,127 0 17,-6 0-45,52-15-29,52-6-11,60-6-15,56-7-3,43-3-5,26 4-29,9 3-1,-16 9 1,-27 8-12,-41 9 7,-53 4-8,-52 0 0,-64 0-3,-49 2-2,-51 3-30,-38-2-33,-28-3-48,-30-9-167,-41-16-233</inkml:trace>
  <inkml:trace contextRef="#ctx0" brushRef="#br0" timeOffset="85444.76">21883 8260 44,'0'0'495,"0"0"-467,0 0 40,0 0 62,0 0-12,0 0-29,0-3-20,0 3-12,0 0-7,0 0-15,0 0 3,0 0-4,0 0-18,0 0-3,0 0-3,0 0-6,0 0-1,0 0 0,0 0 4,0 0 9,0 0 6,0 0 6,0-3-3,0 3-1,0 0 2,0 0-1,0 0-6,0 0 2,2 0-7,8-1-5,-5 1-4,-1 0-4,-4 0 1,2 0-1,-2-1 1,0 1 0,0 0 0,6 0 0,1 0-1,0 0 1,3 0 0,-3 0 5,0 0 0,1 0 3,-1 0 0,-1 0-2,-1 0-4,1 0-2,-3 0-1,0 0-1,0 0 0,1 0 2,-1 0-2,0 1 1,0-1 4,-1 1 5,2-1-1,-1 0-2,0 3 1,1-3 0,-1 3-3,2-3-2,1 3-3,3 1 1,-2 3 0,4-2 1,1 1-1,0-2 5,-1 3 2,3-2 2,-3 2-5,0 0 3,-3 0-3,-1 0-3,2 2 4,2 2-3,-1 1 1,0 2 1,2 0 0,-1 2 1,-2-1-4,3 1 5,-3 4-6,0-1 6,1 3 0,-2-1-1,-1 1 2,2 0-4,0 1 3,2-2 0,-2 2-1,2-3 0,0 5-2,-1-1 3,-2 2-4,1 1 0,-3 0 0,5-1 0,-2 1-2,1-1 0,1 0 3,-1-1 1,0 0 0,5-1 2,-5 0-4,2 2 2,-3-1-1,1 3-2,4-1 2,-4 1 3,4 1-4,-1 1 1,-1 0 0,3 4 0,-3 2-4,-1 0 5,0-2-2,-2-1-3,0-4 0,1-4 1,1 2-1,1-3 0,0 0 2,2-2-1,2-3 0,3-1 1,1-2 1,0 0 0,2-3 3,-3 1-6,0-3 3,-2 0-1,-2-3 0,-2 1-1,0-4-1,-4 0 0,-1-1 0,2-4 1,-1 0 2,2 0 1,2 0-3,0-4 3,2-4-2,-1-4-1,-1 2 0,-1 1 1,-1-4-2,-5-3 3,4-4-2,-3-8 1,1-6-2,1-3 1,0-1 0,1 1 1,5-4-1,-1 1-1,5-4 0,-3 1 2,4-2-1,-1-5-1,-1-1 0,-1 2 1,-1 5-1,-2 7 1,-1 6 0,-2 3 0,0 1 1,-2 1 1,4-3 5,0 2-4,6-4 0,-1 4-2,1 2 3,-2 4-4,-3 5 0,-2 2 1,0 3-1,-4 3 0,-2 2 0,0 2-1,-1 0 0,-3 2-1,1-1 1,-3 3 0,4-3 0,-2 3 0,-1-1 0,-1 1 2,0 0-2,0 0-1,0 0-2,0 0 0,2 0 2,-2 0-2,1 0 3,1 0-6,1 0 6,2 0-2,0 0 2,-2 0 0,-1 0 0,-2 0-4,0 0 4,3 0 1,-3 0 0,0 0 0,0 0-1,0 0 5,0 0-5,0 0 0,0 0-2,0 0 2,0 0-1,0 0 1,0 0 1,0 0-1,0 0 0,0 0 0,0 0-1,0 0 0,0 0 1,0 0 5,0 0-5,0 0 2,0 0 3,0 0-4,0-10-2,1-7 0,1-4-2,2-4 3,1-2-2,0 1 0,4 4 2,1 0 0,0 2 1,3 4-1,-1-4 0,2 1 0,-5 2 2,0-3-2,-2 2 1,4 5 0,-2-1 0,-2 0-1,4 1 0,-1 1 1,-1 0-1,0 2-1,-3 1 1,-2 4 0,-2-1-2,2 2 2,1 0 0,1 0 0,2 0-1,-1 2 0,2-1 1,-1 2 0,-3-1-2,-2 1 1,0 1 1,-1-2 1,3 1 1,0 1-3,2-1 2,-2 1-2,-2 0 2,-2 0-2,-1 0 1,0-1-5,0 1 2,0 0-25,0 0-21,0 0-10,4 0-52,-2 8-124,-2 6-543</inkml:trace>
  <inkml:trace contextRef="#ctx0" brushRef="#br1" timeOffset="90160.93">21630 5184 762,'0'0'50,"0"0"-37,0 0 45,0 0 61,0 0-52,0 0-45,1-5-17,-1 5-3,0 0-1,0 0-1,0 0 0,0 0 0,0 0 1,0 0 0,0 0 0,0 0 0,0 0-1,0 0 3,0 0-2,0 0 5,0 0-1,0 0 10,0 0 7,0 0-11,0 0-6,0 0 1,0 0 3,0 0-8,0 0-1,0-4-25,0 0-41,-4 0-122,-4 2-25,1 0-84</inkml:trace>
  <inkml:trace contextRef="#ctx0" brushRef="#br1" timeOffset="92376.03">21630 5184 381,'-39'-29'249,"39"26"-233,0-4-16,0 0-2,0 1-14,0 2-3,-2 1-9,2-1 12,0 4 16,0 0 28,0 0 14,0 0 29,0-2 27,0 2-12,3 0-26,0 0 6,-1 0-9,-2 0-10,0 0-13,0 0-7,0 0 1,0 0 6,0 0 3,0 0 3,3-1-1,3 1 8,0 0-14,6-2-5,-3 2-7,0 0 0,2 0-3,0 0-6,2 0-2,-2 0-2,2 0-4,1 0 4,2 5-6,2-1 5,-3 2 0,1-2 1,-4 2-1,-1-1-1,-2 2-1,-2 0-4,3 0 2,1 3 4,1-2-3,1 3 4,1-2 2,-1-1-1,-2 2-4,-2-5 2,-1 2-4,0-1 2,-2 0-3,2 4-2,2-3 1,-3 3-1,2-3 5,3 5-2,-1-1 1,1 2 3,-1-1-4,0 3 1,-2-3-1,0 0-3,-2 0 4,1 0-3,-4-1-1,0 2 1,4-1 3,-3 1-3,-1 2 1,1 1-2,-2-1 4,0 4 0,-2 0-1,0 1-2,-1-3 0,2 0 0,-2-1 0,3-4 0,-2 1 2,-1-6 1,3 3 0,-1 2 1,1-2-1,-2 2-2,-1-1 1,0 2 0,0-1-2,0 2 0,0-2 1,0 1 0,0-1-1,0 1-1,0 0 3,0-1-2,0 1 1,0-1-1,0 0-1,-1 0 0,1 2 0,-3-1 1,3 3 1,0-1 3,0 2-1,0 0 2,0-1-4,0 1 3,0 0-2,0 0-1,0-1-2,0 2 3,0-3 0,0 2 2,0 0-2,0-3-1,0 3 0,0-3-2,0 0 1,0 3 0,0 1-1,0 0 1,0 3-1,0-1 0,0 1 2,0-2-1,0 3 1,0 0-2,0 0 1,0 2 0,0 0-1,0-1 5,0 0-5,3-1 5,-3 0-4,1-1 1,-1-1 4,0-2-4,2 0-1,-1 2 0,1-2-1,-1 1 5,1-2-4,0-2 4,-1 0-4,1-3 3,-2 2-3,1-2 1,-1 0-1,1 1-1,4-1 1,-4 2 1,2 1-2,-1-1 0,2 0 0,-1 1 0,0-3 2,0 0-2,0-2 0,0-3 2,0-1-2,1 0 2,3-2-1,-3 2 1,4 1 1,-1-1-2,3 1 3,1-2 0,-4 1-4,1-3 1,-4-1 0,-1-2 1,0 0 2,3 0-3,3 0 1,6 0-2,3 0 4,-2 0-2,1 0-1,-5 0 0,-3 0 1,2 0 0,-3 0-1,0 0 1,-2-2-1,4-3 2,2 0 0,1-2 0,0 1-2,4-2 6,-5 3-1,-1-2-3,2 2 0,-6-3 2,1 0-1,0-2-2,0-3 0,1-2 0,2-2 0,2-2 3,0 2-5,4 0 6,-5 0-2,3-1 3,-3-2-6,-2 0-1,0-2 2,-2 1-2,0-1 3,-1-1-1,2-2-2,1-2 1,3 0 2,3 1-2,0-3 0,-2 2-1,0 0 2,0 4-2,-4-2 0,2 1-2,-4 1 1,-4-2 0,1-3 1,-2 3 0,2 0-2,1 0 2,1 3 0,-1 1 1,3 0-1,2-2 0,-1 0 0,3-2 1,-3 0 0,-2-3-1,-1 0-1,2 3 1,-1 0 0,-2 2 1,3 3 0,1 4-2,-4 1 2,1 1-1,0 4 0,-2 2 0,-2 1 1,-1-2-1,-2 1 0,1-5-4,1-3-2,1-1 4,0 0 1,1-2-1,2 4 2,0 1 0,-2 1 0,1 2 1,-2 2-1,0-1 0,0 3 2,0-1-2,0-2 0,3 0 0,-2-3 0,2 0 2,2-1-5,-1 1 4,2-1-1,0 3 0,-1 3-1,-3 2-2,3 2-1,-2 3 3,-1-2-4,-2 1 4,-2 2 1,1 0 0,-2 0-1,0 0-1,0-1-5,0 1-8,0 0-15,3-1-14,4-1-7,2-3-39,4 2-72,1-5-200,-4 2-616</inkml:trace>
  <inkml:trace contextRef="#ctx0" brushRef="#br1" timeOffset="93582.05">21642 5352 871,'0'0'100,"0"0"-100,-78 73 3,39-24 40,-4 8-4,1 12-10,1 2-26,6 3 3,7-3-6,8-9 0,3-9-1,4-16-80,2-10-94,-1-15-39,1-12-210</inkml:trace>
  <inkml:trace contextRef="#ctx0" brushRef="#br1" timeOffset="93991.28">21600 5453 582,'0'0'347,"0"0"-316,0 0 0,0 0 53,0 0-48,0 0-30,-42-42-6,14 56-5,-2 3 0,6-1-1,8-4-11,8-3-10,8-4-10,0-5 4,19 0 23,11 0 10,3-14 4,3-6-1,-3-2 6,-5 0 8,-6 1 19,-6 2 1,-5 2 14,-6 3-1,-2 4 6,-3 3 10,1 5-8,1 2-17,-2 0-20,3 0-14,3 0-7,4 13-9,2 7 9,0 6 0,-1 5-5,-7 2-33,-4 4-63,0 0-79,-11-2-187</inkml:trace>
  <inkml:trace contextRef="#ctx0" brushRef="#br1" timeOffset="95289.08">20615 5653 901,'0'0'28,"0"0"-16,-82-9-12,56 11 31,3 18-13,5 7-13,5 4 2,2 8-6,8-3-1,3-2-8,0-5-26,9-10-43,17-8-22,7-11 8,4 0 50,6-11 27,-6-10 14,-5 2 11,-9 3 50,-11 4 40,-5 7-7,-7 5-23,0 0-39,0 5-32,0 14-4,0 6 4,0-1 0,0-2-1,1-8-18,11-2-15,3-5-18,1-7 1,-2 0 24,-3 0 22,-3-11 5,-2-3 5,-1-6 3,-4 0-3,-1 1 0,0 3-4,0 5 1,0 4-2,0 5 2,0 2-2,0 0 0,0 0 0,0 0 2,0-3 26,0 1 49,0 0 18,0 1-29,0-1-25,2 1-30,-1 0-7,5-2-1,0 1-2,4-3 0,8-1-1,0 0-2,4-2-2,-4 0-5,-4-3 1,-5 1 5,-5-2 3,-4 0-1,0-2 0,0 3-1,0 2-2,-1 2-2,-5 6-11,0 1-14,-2 0-2,1 14 21,1 3 11,6 3 0,0 0 2,16-2-1,7 0 26,-2-2 26,-2-2-16,-4-2-9,-5-1-11,-7-3-3,-3 1-11,0-3-1,0 3-1,-10 0 1,-3-1-2,0-1-16,5-4-11,3-1-13,4-2 11,-1 0 19,1 0 9,1 0-6,0 0-10,0 0 15,9-8-7,19-1-14,12-3-45,5 1 38,-2 0 17,-12 0 10,-12 1 4,-9 4 6,-7 3 3,-3 3 14,0 0-2,0 0-21,-12 0-11,-6 6 10,-2 7 1,1-2 0,4-1-13,6-3-86,9-2-137</inkml:trace>
  <inkml:trace contextRef="#ctx0" brushRef="#br1" timeOffset="96338">21749 6178 473,'0'0'104,"0"0"-102,0 0 77,0 0 34,0 0-65,0 0-11,5-40-28,-5 39-8,0-1 3,0 0 16,0 2 1,1 0 0,1 0-13,-1-1 9,1 0 20,-1-1 9,-1 0 5,0 0-12,0 0-11,0 0-11,0 1-17,0-1-3,0 2-8,0-2 0,0 2 5,0 0 2,0 0 3,0 0 1,0 0 0,0 0 4,0 0-4,0-3 7,0-1 11,0-4-5,0 2-11,0 0 5,0 1 0,0 3 9,0 2-8,0 0-8,0 0 0,0 0-1,0 0 0,0 0 1,0 0-3,0 0 3,0 0 0,0 0 0,0 0 0,0 0 1,0 0-2,0 0 1,0 0 0,0 0-9,0 0-50,0-3-254</inkml:trace>
  <inkml:trace contextRef="#ctx0" brushRef="#br1" timeOffset="96835.07">21588 6240 1119,'0'0'100,"0"0"-85,0 0 41,0 0 57,0 0-68,0 0-45,-10 9-3,1 29 2,1 5-2,8 1 3,0-4-1,11-4 1,9-8 0,3-6 1,-3-10-1,2-7 4,-6-5-4,-1-4 10,-5-18-1,-5-10 3,-5-8-2,0-4-1,-14 2-4,-11 5-4,-2 7-2,2 13 1,8 8-7,7 9-31,6 0-125,4 6-193</inkml:trace>
  <inkml:trace contextRef="#ctx0" brushRef="#br1" timeOffset="101920.46">21749 6087 663,'0'0'46,"0"0"-44,0 0 62,0 0 18,0 0-32,0 0-33,0 0-2,0-17-4,0 17 6,0 0 13,0 0 30,0 0 14,0 0 4,0 0 15,0 0-20,0 0-11,2 0-10,-2 0-7,1 0-13,-1 0-12,0-3-8,0 3-6,0 0-1,0 0 0,0 0-4,0 0 1,0 0-2,0 0 1,0 0-1,0 0 0,0 0 0,0 0-2,0 0-7,0 0-19,0 0 0,0 0-5,0 0 11,0 0 10,0 0 6,0-2 6,0-4 0,0 0 2,0-2 0,2 1 8,1 3-2,-2 3 2,1 1 0,-1 0-5,-1 0-5,0 0-1,0 0-3,0 0 1,0 0-3,0 0-4,0 3 0,0 0 4,0 0-8,0 0-8,0-2-2,0-1 15,0 0 2,0 0-4,0 0-8,3 0-44,12-8-191,1-2-608</inkml:trace>
  <inkml:trace contextRef="#ctx0" brushRef="#br1" timeOffset="102662.79">21763 6079 928,'0'0'250,"0"0"-250,0 0-21,0 0 21,0 0 13,0 0-13,22 32-4,-22-19-51,-5-4-15,-2-2 27,-2-6 18,6-1 25,3 0 4,-1-3 75,1-10-22,0-2-4,0 1-11,0 2-9,0 5-24,0 3-9,0 4-21,1 0-80,1 0-181,-2 3-327</inkml:trace>
  <inkml:trace contextRef="#ctx0" brushRef="#br1" timeOffset="104521.12">21564 5163 404,'0'0'138,"0"0"-129,0 0 44,0 0 25,0 0-26,0 0-50,-2 0-2,1 7 0,-1 7 0,-2 1 3,-2-1 7,0 1 12,0-1 1,2-4-13,1-2-6,0-1-1,0 0-1,0 2 1,-4 1-2,0 4-2,-2-1 1,-5 2-2,1-1-4,2 0-21,2-4 11,2 2 7,3-2-1,3-2 3,-1 1 6,2-1-1,0-2 0,0 1-1,0-1-9,0 1-13,0 0 3,0 1 9,0 1 9,0 0-2,0-1 6,0 1 0,-3 1 0,3-2 0,0 1 0,0-1 1,0 1 0,0 1 3,0 1-3,0-1 1,0 1 5,0 0-3,-1 2-1,-2-2-2,2 1 3,-4-2-3,3 0 2,-2-3 4,-1 0 2,2 0 0,0-2-1,2 2-3,1-1-1,0 1 5,0 0 4,0 1-4,-2 1 0,1-1-5,-3 1-2,1 1 5,0-1-5,1 2 1,1-2 5,-1 1 0,1-1 0,-2 1 8,3-1-1,0 0 4,0 2 8,0 1-16,0 2 2,0-1-2,-2 1-6,-3 3-1,1-3-2,-3-2-2,2 3 1,2-5-1,2 2 0,1 0 4,0-4 5,0 3 6,0-1-2,0 3 0,0 0 0,0-3 6,0 3-9,0-2-6,0-1 6,0-1-4,0-2 4,0 1 1,0 0-5,0-1 1,1 2 8,1 1-11,-2 0 0,0-1-1,0 3 1,0 0 0,0-2 1,0 2 2,0-4-5,0 0 0,0-3 1,0-1 0,0-2-3,0 0 1,0-2 3,0 0 0,0 0 2,0 0 5,0 0 5,0 0 4,0 0 5,0 0-9,0 0-2,0 0-7,0 0-4,0 0-2,0 0-1,-2 0 5,1-5-5,-2-4 0,1-3-3,2 0 2,0-1-7,0-2-6,0 0 5,0-2 8,0-1-3,0-2 2,0-6-10,0 0 1,0-4-45,5 2-98,17 6-242</inkml:trace>
  <inkml:trace contextRef="#ctx0" brushRef="#br1" timeOffset="105463.77">21354 6654 607,'0'0'352,"0"0"-334,0 0 38,0 0 28,0 0 35,0 0-64,0 0-28,110-9 3,-74 2 12,4 0-16,-2 0-2,-4 1-8,-4 0-3,-7 1-3,-3 2-4,1 1-5,-5-1 0,3 3 0,-2-1 0,-1 0-2,-7 1-1,-4 0-13,-5-2-51,0 2-50,-11 0-23,-9-5-10,-3 5 4,4-3 6,7 0 43,6 0 76,4 0 20,2-1 33,0 3 77,0-1 21,0 1-11,0-1-26,0 1-39,0 1-26,0-2-7,2 1 3,2 0-1,4-2 6,2 2-9,1 0 14,0-1 3,-1 2 2,-4 0-3,-3 0-13,-2 0-8,-1 3-9,0 8-5,0 3 1,0 1-2,-4 3 2,-6-3-1,-2-1 1,4-3-3,0-3 0,2-2 0,5-1-12,1-2-65,0 4-89,0-3-40,0-4-251</inkml:trace>
  <inkml:trace contextRef="#ctx0" brushRef="#br1" timeOffset="105782.16">21490 6531 973,'0'0'174,"0"0"-174,0 0 0,0 0 38,0 0-9,-86 18-6,58-6-19,6 5-3,4-7-1,6 1 3,6-3 0,2-3 1,4 0 2,0-1 17,0 4 22,5 1 18,7 5-1,5-3-33,-1 3-14,4 0-11,-1 2-4,0 0-4,1 1-107,-8 5-98,2-2-187</inkml:trace>
  <inkml:trace contextRef="#ctx0" brushRef="#br1" timeOffset="106178.82">21542 6984 1106,'0'0'67,"0"0"-66,0 0 50,0 0 33,-22-73-64,-4 62-20,-4 6-14,2 5-6,4 0-1,6 4-10,6 8 9,6 2-2,4-1 8,2-2 4,0-2 1,7-3 7,6-3 4,5-3 7,0 0 16,6 0 14,-2 0 5,0 3 6,-4-1-20,-3 3-3,-4 0-4,-2 5-6,-2 4-5,-3 4-2,-2 3-3,-2-4-3,0 3-1,0-3-1,0-1-48,-9-4-115,-4-5-82,7-5-224</inkml:trace>
  <inkml:trace contextRef="#ctx0" brushRef="#br1" timeOffset="106460.03">21715 6931 1148,'0'0'6,"0"0"10,0 0 16,0 0-24,0 0-6,-12 80 0,9-43 3,3-1 2,0-10-5,15-7 1,8-7 3,3-10-3,4-2 16,-5-4 14,-4-18 14,-9-7 1,-5-6-6,-7-3-18,0 2-15,-5 1-9,-7 5-10,-2 8-42,1 8-6,4 11-82,-5 3-165,1 0-317</inkml:trace>
  <inkml:trace contextRef="#ctx0" brushRef="#br1" timeOffset="108079.27">18117 5375 603,'0'0'59,"0"0"3,0 0 66,0 0-17,0 0-9,0 0-42,22 0-21,10-2-30,8 1-2,8-1-5,-2 0-2,0 0 3,-5-1-3,-7-1-32,-9 1-173,-18-1-202</inkml:trace>
  <inkml:trace contextRef="#ctx0" brushRef="#br1" timeOffset="109168.19">2681 5570 947,'0'0'206,"0"0"-205,0 0 23,0 0 117,0 0-74,112-33-29,-64 33-17,6 0-15,0 0-6,9 0-4,-2 0-196,3-6-410</inkml:trace>
  <inkml:trace contextRef="#ctx0" brushRef="#br1" timeOffset="116149.01">4536 6621 693,'0'0'141,"0"0"-92,0 0 47,0 0 23,0 0-27,0 0 3,0 0-39,119-17-3,-59 11 1,-6 0-15,-6 1-7,-14 3-1,-16 1-15,-8 1-8,-10 0-5,0 0-3,0 0-2,0 0-10,0 0 4,-6 0 4,-3 0 4,-1 4 0,1-2 1,0 3 0,-4-3-1,1 0 2,-5 1-1,4 2 0,1-1-1,5-1 0,-1-2 3,8 1-2,0-2 1,0 0-1,0 0 5,0 0-3,0 0 1,0 0 1,0 0-5,0 0-35,12 0-71,11-2-130,11-6-267</inkml:trace>
  <inkml:trace contextRef="#ctx0" brushRef="#br1" timeOffset="117361.7">15920 6746 445,'0'0'515,"0"0"-459,0 0-54,0 0 69,0 0 29,0 0-3,-7-3-49,7 3-17,0 0 4,0 0 9,0 0-17,2 0-3,17 0-16,17-1-8,19-3-9,11-2-62,4-2-43,-2 0-47,-7 3-101,-8 2-47,-5 3 128</inkml:trace>
  <inkml:trace contextRef="#ctx0" brushRef="#br1" timeOffset="119643.58">15892 6578 1262,'0'0'0,"0"0"-15,0 0 15,0 0 59,0 0-23,0 0-36,-3 4-52,3-4-47,0 0-107,0 0-408</inkml:trace>
  <inkml:trace contextRef="#ctx0" brushRef="#br1" timeOffset="130977.49">21733 6113 568,'0'0'148,"0"0"-139,0 0 15,0 0 38,0 0-31,0 0-31,0 0-61,0-7-16,0 7 26,0 0 14,0 0 0,0 0-126</inkml:trace>
  <inkml:trace contextRef="#ctx0" brushRef="#br1" timeOffset="132699.43">21471 6590 114,'0'0'155,"0"0"-136,0 0-5,0 0 31,0 0-10,0 0-15,-14 19 12,9-14 4,-1-1 12,-1-1-6,-2 0-3,5-3 10,-1 0 30,5 0 14,0 0 15,0 0 23,0 0-24,3 0-2,10 0-66,4 0-3,5-3-15,3 0-3,2-1-4,-3 1-9,0 1 0,0 0-3,-2-1-2,-1-2-1,-4 3 1,-5 0 0,-4-1 3,-5 1-1,-1 2-2,-2 0 1,0 0 7,0 0-8,0 0-4,0 0-9,0 0-15,0 0-1,0 0-9,0 0-27,4 0 5,-2 0-38,-1 0-11,1 0 59,-2 0 28,0 0 12,1 0 5,-1-2 4,0-1 1,0 2 7,0 1 20,0 0 3,0-2-3,0 2-2,0-1-18,0 1-5,-1-2-2,-4 2 1,1 0-1,-1 0 0,1 0 0,-3 0 0,1 0 2,0 0-2,2 0-1,1 0 1,3 0 2,0 0 10,0 0 1,0 0 2,0 0 0,0 0 4,0 0-2,0 0-9,0 0-6,0-4-2,0-3 0,0 0 0,0 0-1,3 0 1,1 1 1,-3 1 5,1 1 17,-2 3 2,0 1 18,0 0-9,0 0-19,0 0-6,1 0 2,2 0-4,0 0-4,3 0 0,3 1 2,0 8 6,-2-3 0,1 1-3,-2-1-4,-3-1-4,-3 1 1,3-2-2,0 0 1,-2 1-13,2-1-74,-3 3-51,0-5-152,0-2-298</inkml:trace>
  <inkml:trace contextRef="#ctx0" brushRef="#br1" timeOffset="132985.09">21719 6142 470,'0'0'187,"0"0"-110,0 0 39,0 0-23,0 0-39,0 0-54,8-2-20,-7 2-88,1 0-106,-1 0-246</inkml:trace>
  <inkml:trace contextRef="#ctx0" brushRef="#br1" timeOffset="134583.74">21854 6244 235,'0'0'98,"0"0"-92,0 0 13,0 0 10,0 0-25,0 0-4,-6 0-15,6 0-14,0 0 19,0 0 7,0 0 3,0 0-1,0 0-52</inkml:trace>
  <inkml:trace contextRef="#ctx0" brushRef="#br1" timeOffset="134975.97">21854 6244 398</inkml:trace>
  <inkml:trace contextRef="#ctx0" brushRef="#br1" timeOffset="135438.06">21854 6244 398,'1'17'116,"-1"-19"-111,0 1 8,0 1 29,0 0 1,0 0-21,0 0-16,0 0-6,0 0 0,0 0 3,0 0-3,0 0 1,0 3 0,0-1-1,0 3 0,0-1 0,0 2 0,0-1 0,0 1 0,0 1 0,-1-1-1,-1-1 1,2-1-1,0 1-3,0-1 2,0 0 2,0-2-3,0 0 3,0 1-1,0-3-1,0 2 2,0-2-1,0 0 1,0 0 0,0 0 1,0 0-1,0 1 0,0-1 0,-1 0 0,1 0 0,0 0 0,0 0-2,-2 0 2,2 0 0,-1 0 1,-2 0 0,1 0 0,-1 0-1,1 0 1,2 0-1,0 0 1,-2 0-1,2 0-1,-1 0-1,1 0-6,0 0 5,0 0 1,0 0 1,0 0 1,0 0-36,7 0-160</inkml:trace>
  <inkml:trace contextRef="#ctx0" brushRef="#br1" timeOffset="136412.37">21874 6282 320,'0'0'520,"0"0"-520,0 0 2,0 0 93,0 0 21,0 0-52,0 0-42,0-14-18,0 14-2,0 10 0,0 11 3,0 4-3,-4 4 0,-1 5 3,4 2 4,1 0-7,0-4 1,0-3-2,7-7 1,4-6 1,2-7-1,-2-3 3,-4-5 3,-1-1 6,-3 0 13,1 0-4,-1-1-5,2-12-9,-3-2-2,1 1-7,-3-2 0,0 4-1,0 2 1,0 3-1,0 2 1,0 2-2,0 0-3,-3 2-3,-2-1 1,-3 2 1,-3-1 2,-1 0-2,-3 1-19,3 0-26,0 0-45,3 0-65,6 0-90,3 0-338</inkml:trace>
  <inkml:trace contextRef="#ctx0" brushRef="#br1" timeOffset="137889.84">21126 6338 453,'0'0'114,"0"0"-87,0 0 42,0 0 31,0 0-36,0 0-47,0 0-17,0 0-33,0 0-20,0 0-27,0 0 36,4 0 21,-3 0 14,-1-2 9,0-1 22,0 0 42,0 1 2,0 1-9,0 1 6,0 0-19,0 0-41,0 4-3,0 11 0,-1 0 0,-3-1 0,1 0 0,3-1 4,0-1 8,3 4 24,17-1 42,7 1-10,0-3-26,-5-3-10,-8-2 14,-7 0-16,-7-2-13,0 3-17,0-2-4,-19 3 2,-9-1-28,-7-4-40,0-4-51,6-1-91,10 0-89</inkml:trace>
  <inkml:trace contextRef="#ctx0" brushRef="#br1" timeOffset="138010.68">21130 6367 529,'0'0'542,"88"-24"-542,-9 8-217,17-1-81</inkml:trace>
  <inkml:trace contextRef="#ctx0" brushRef="#br1" timeOffset="145116">1965 6665 704,'0'0'37,"0"0"-28,0 0 76,0 0 50,0 0-36,0 0-46,0 0-8,-7-7 43,7 6 11,0 0-21,0 1-6,5-2-4,16 1 0,21 1-15,22-3-9,21-2-3,12-2-6,10-2-2,5-2-1,2 0-11,-4-1 12,-16 2-10,-15 3-7,-21 0-11,-19 4 8,-14 2-7,-11-1-1,-8 2-5,-5 0 0,-1 0-4,0 0 3,0 0-3,0 0-7,0 0-18,0 0-1,0 0-10,0 0-8,0 0-15,-9 0-59,-13 0-54,-9 0-90,-10 0-92,-3 0-216</inkml:trace>
  <inkml:trace contextRef="#ctx0" brushRef="#br1" timeOffset="145365.38">1816 6713 1072,'0'0'65,"0"0"-59,0 0 120,0 0 35,0 0-72,116 0-45,-37 0-13,12 0-13,4-9-18,2-8-3,-3-5-133,-3-7-272</inkml:trace>
  <inkml:trace contextRef="#ctx0" brushRef="#br1" timeOffset="146015.85">2172 7682 776,'0'0'136,"0"0"51,0 0 41,99 1-53,-41-1-57,13 0-41,9-6-5,12-2-36,0 1-5,-7 2-11,-11 2-3,-19 1-13,-14 2-1,-17 0-3,-9 0-1,-9 0-4,-4 0-24,-2-1-37,0-5-73,0-5-123,0-5-112,0 1-267</inkml:trace>
  <inkml:trace contextRef="#ctx0" brushRef="#br1" timeOffset="191143.92">15989 11132 1123,'0'0'96,"0"0"-36,0 0 93,0 0-37,0 0-43,0 0-44,0 0-13,44 50 21,-11-10 8,-2 1-25,-2 0-13,-8-3 6,-2-2-7,-3-6-3,-2-7-2,-5-4-1,0-6 1,-6-8 0,-2-2-2,-1-3 1,0 0 0,0 0 1,-10-17-1,-10-10-5,-7-10-5,-5-6 5,-4-3-10,-4 0 1,5 6 5,4 7 6,4 10 3,9 7 1,5 9-1,8 5 2,5 2-2,0 0 0,10 23-10,18 14 10,15 9 13,0 6-1,-2-6-2,-6-4-6,-8-7 3,-7-3-5,-7-8-1,-3-8-1,-5-6 2,-4-6-2,-1-4 0,0 0 2,-3 0 1,-22-16-3,-12-8-1,-12-6-9,-2-3 0,2 2-7,6-1 12,12 5 4,11 6 1,9 6 1,8 8 1,3 4 3,0 3 0,14 0-5,17 15-1,12 12 1,4 4 8,0 2-7,-10-1 0,-4-2 0,-9-5 0,-6-2-1,-6-7 0,-5-7-1,-4-5 0,-3-4 1,0 0-1,0-6 1,-14-15 0,-9-8-15,-7-7 9,-1-3-2,1 0 2,3 2 2,8 6 2,7 10 2,7 6 4,4 8-2,1 2-2,0 5 1,0 0-1,9 2-3,8 13-3,5 4 6,0 3 2,-3-3-2,-4 1 1,-2-3-1,-5-5-1,-2-5-9,-3-3-46,-3-3-15,0-1-2,0 0 42,-6-3 12,-12-12-5,-5-7-5,-3-1 22,2-1 3,0 2 4,5 4 2,6 3 5,6 5 33,6 5 7,1 3 3,0 2-19,0 0-17,6 0-11,18 14-1,7 10 13,3 4 8,-1 2-2,-6-1-3,-3-2-4,-5-3-11,-1-3-2,-3-4-2,0-3 1,-1-3-11,-1-3-47,-1-4-37,1-4-16,1 0-42,3-16-6,2-6-32,-2-5-13,2-7 79,1 0-24,3-4 10,-1 1 20,1 4 119,-1 0 49,-6 4 86,-2 7-35,-8 3-11,0 8 52,-5 0 15,-1 4-25,0 2 13,0 5-22,0 0 5,0 0-22,0 0-38,-3 0-40,-7 20-1,-8 13 9,-3 9-7,-8 9-3,-3 6-8,-7-3-9,2-4-8,4-8-1,8-10 0,9-13-6,10-7-14,6-11-24,0-1 16,0-6 21,16-18 4,7-10-7,7-7-14,1-3 11,0-1-8,-3-1 9,-9 4 10,-3 3 3,-9 8-1,0 7 2,-7 7 16,2 11 20,-2 4 2,0 2-4,0 8-21,0 18-13,-9 15 6,-10 10 6,-11 6-2,-5-3-2,2-4-8,6-9-2,11-11-3,10-12-67,6-8-65,9-10-130,15 0-99</inkml:trace>
  <inkml:trace contextRef="#ctx0" brushRef="#br1" timeOffset="191514.9">16885 11292 601,'0'0'232,"0"0"-112,0 0 73,0 0-3,0 0-32,0 0-52,-12-6-55,27 5-13,9-1-12,5-1-15,12-1-9,5 0-2,3 0-60,-1-1-119,-9 2-130,-11-5-175</inkml:trace>
  <inkml:trace contextRef="#ctx0" brushRef="#br1" timeOffset="191797.83">16919 11392 1112,'0'0'100,"0"0"-45,0 0 143,0 0-65,0 0-69,0 0-40,61-4-19,-13-3-5,11 4-15,-3 1-137,-5-2-177,-11-1-573</inkml:trace>
  <inkml:trace contextRef="#ctx0" brushRef="#br1" timeOffset="192605.33">17819 11076 581,'0'0'330,"0"0"-275,0 0 94,0 0 33,0 0-27,0 0-61,0-23-31,0 23-26,0 8-13,0 19-5,0 12 14,-6 11-1,-3 2-16,-2 2-7,3-2-3,5-6-6,3-5 0,0-7-11,10-3-47,8-7-72,1-5-33,-1-9-89,-3-10-140,-4 0-265</inkml:trace>
  <inkml:trace contextRef="#ctx0" brushRef="#br1" timeOffset="193018.73">18111 11137 752,'0'0'138,"0"0"-119,0 0 129,0 0-20,0 0-31,0 0-40,0-16-46,-11 37 5,-5 10 16,3 7-3,-2 6 3,6 2-7,6-5-13,3-4-4,0-9-1,12-5-5,7-8-2,5-6 4,4-8-1,2-1 3,1-8-2,-1-17 3,-5-4-3,-8-9-1,-6-6 2,-11-7-3,0 0 3,0 1-3,-15 9 1,-6 11 0,-1 12 8,-3 9-6,0 9-5,0 0-7,1 10-7,10 15-32,3 5-78,9 4-90,2 0-109,0-5-340</inkml:trace>
  <inkml:trace contextRef="#ctx0" brushRef="#br1" timeOffset="193355.06">18497 11137 1121,'0'0'30,"0"0"14,0 0 78,0 0-60,0 0-61,0 0 0,-45 109 8,43-58-1,2-4-5,0-2 3,11-9-3,8-10 2,1-8 0,3-9 12,-2-9 12,3 0 8,-1-17-2,-2-11-15,-10-9 2,-4-7-4,-7-4-3,-1-3 0,-22 2 0,-5 2-9,-5 8-4,2 11-2,4 11-7,6 14-1,7 3-60,6 18-109,0 12-79,5-1-287</inkml:trace>
  <inkml:trace contextRef="#ctx0" brushRef="#br1" timeOffset="197212.33">19061 10989 1006,'0'0'47,"0"0"-29,0 0 96,0 0-25,0 0-30,0 0-35,0 0-16,0 23-1,-9 2 13,-1 5-2,-2 3 12,0 4-9,-1 6 2,1 3 4,-2 7 6,-2 0-9,-2 1 8,3 2-11,-3-1-6,2 1-6,-1 0-5,1-1 7,1-5-6,3-6 0,3-2-2,-1-9 3,4-2 0,1-4-1,1-2 1,2-6 1,-1-4 2,2-5-4,1-1 1,-2-3-2,2-5-4,0 2 2,0-2 0,0-1 0,0 1 2,0-1-1,0 0 3,0 2-4,0-2 4,0 0-3,0 0 3,0 0-1,0 0 3,0 0 1,10 0 0,19 0 5,16 0 9,18 0-1,14 0 7,9 0-7,11 0-7,2 0-7,4-7 5,0-3-7,-2 0-2,-8 1-1,-14 1-1,-18 2 0,-18 1-2,-16 3 1,-14 1 0,-8 1-2,-5-2-15,0 0-15,0-3-1,0-3-9,0 0-38,0-3-78,-9 3-63,-3 2-104,0-5-228</inkml:trace>
  <inkml:trace contextRef="#ctx0" brushRef="#br1" timeOffset="203262.8">19091 11417 712,'0'0'56,"0"0"-10,0 0 93,0 0-6,0 0-37,0 0-14,0 0 23,-3-3 1,3 2-27,10-1-14,4 1-16,4 1-11,1-2 6,2 2-30,-2 0-8,1-1-4,2-1-2,3 2 0,2-7-15,3 2-66,-2-2-116,-3-3-162,-6 1-353</inkml:trace>
  <inkml:trace contextRef="#ctx0" brushRef="#br1" timeOffset="203795.02">19519 11310 686,'0'0'278,"0"0"-265,0 0 20,0 0 83,12-81-12,5 66-17,2 2-22,6 2-11,0 3-1,-2 3-4,1 5-16,-2 0-19,0 3-10,-6 14 2,-9 9-1,-7 6-5,-10 6 0,-20-1-15,-9 0-28,-3-8 2,3-6-10,11-7-37,11-7 24,10-8 34,7-1 30,0 0 29,10-12 16,7-4 15,7 2 7,6 1-5,1 4-6,2 8-18,-3 1-5,-3 5-11,-5 15-14,-9 10-3,-7 6 1,-6 4-2,0 4-1,-22-1-3,-8-6 0,-6-8-18,-1-12-14,6-12-24,7-5-23,6-10 22,9-19-26,9-8-2,0-5 1,27-3-50,10 2-225</inkml:trace>
  <inkml:trace contextRef="#ctx0" brushRef="#br1" timeOffset="204117.16">19984 11262 667,'0'0'491,"0"0"-472,0 0 41,0 0 45,0 0-55,0 0-21,-26 82 4,17-40-20,4 0-3,5-3 0,0-5-1,5-4 0,11-8 1,5-8 1,2-12 13,2-2 9,3-9 1,-6-15-6,-2-9-16,-8-3-2,-9-4-6,-3 1-2,0 5 3,-18 2-2,-8 7-3,-2 7 0,-2 5-7,1 9-18,8 4-46,7 0-55,2 0-133,6 0-112,3 0-408</inkml:trace>
  <inkml:trace contextRef="#ctx0" brushRef="#br1" timeOffset="204449.45">20253 11018 1139,'0'0'0,"0"0"-56,0 0 56,0 0 15,0 0 2,-37 83-11,38-66 0,17-6 0,1-4 17,1-6 4,-2-1-12,-5 0 7,1-10 6,-8-5 7,-6-4-9,0-3-2,0 1 1,-10 4-4,-3 2-13,1 5-8,-2 3-12,0 7-62,-2 0-47,1 2-47,1 13-97,2 0-130</inkml:trace>
  <inkml:trace contextRef="#ctx0" brushRef="#br1" timeOffset="-205916.9">16530 10011 643,'0'0'76,"0"0"-72,115-8 19,-65 5 25,7 2 30,0 1-42,-2 0-32,-6 0-4,-10 0 1,-12 0-1,-12 0 0,-8 0-4,-5 0-26,-2 0-14,0 0 1,-18 0-16,-6 0 6,-3 0-5,-4 0-9,-2 0 1,-1 0 14,2 0 3,10 1-37,13 0-82</inkml:trace>
  <inkml:trace contextRef="#ctx0" brushRef="#br1" timeOffset="-205069.29">21467 11215 283,'0'0'15,"0"0"10,0 0 34,0 0 18,0 0 22,0 0-1,-25 11-42,86-7 72,40 1-4,53-5-67,50 0-47,36 0-2,29-13-3,2 0 8,-14 0 15,-21 2 5,-31 3 2,-26 2-14,-25-1-18,-23 3-3,-24-2 0,-29 3-27,-32-2-114,-38 1-182,-21-3-297</inkml:trace>
  <inkml:trace contextRef="#ctx0" brushRef="#br1" timeOffset="-204658.09">21934 10328 986,'0'0'129,"0"0"-118,-11 141 1,11-28 147,0 18-14,0 9-76,2 4-20,-1-5-19,-1-3-16,2 3-2,-2-7-7,3-6-5,0-10 0,-1-20-2,2-13-48,2-22-54,9-21-90,4-22-52,4-18-142</inkml:trace>
  <inkml:trace contextRef="#ctx0" brushRef="#br1" timeOffset="-204169.43">21770 11575 623,'0'0'214,"0"0"-194,0 0 3,0 0 59,0 0-10,0 0-32,-82-45-34,70 79 7,3 6 22,5 0-12,4-5-5,0-4-11,7-9-1,12-7-3,4-8 4,-2-7-1,1 0-4,-3-12 5,-8-12-6,-1-6 3,-5-4-2,-5-2 3,0 4-2,-8 4-3,-1 3-1,5 3-42,4 8-168,0 0-367</inkml:trace>
  <inkml:trace contextRef="#ctx0" brushRef="#br1" timeOffset="-201394.46">11120 9968 727,'0'0'67,"0"0"-65,0 0 14,0 0 90,121 0-26,-70 0-20,7 0-23,0 0-2,-7-3-9,-13 2 6,-10-1-17,-7 2-15,-8-1 1,-7 1 0,-2 0-1,-4 0 2,0 0 1,-4 0 1,-19 0 4,-14 0-8,-13 0-3,-8 0-2,-4 0 2,7 6 2,4 0-1,15 1 2,14-4 0,13 0 2,9-3 13,0 0 6,31 1 7,23-1 16,21 0 7,8 0-20,0 0-11,-9 0-4,-18 0-6,-10 0-6,-14 0-1,-17 0 0,-10 0-3,-5 0-3,-14 0 2,-22 0-9,-16-1-18,-11 1 10,-4 0 1,-3 0 4,4 0 4,8 6 3,9-1 5,11-1 1,15-1 0,9-1 4,14-2 34,5 0 4,38 0-19,26 0-20,19-6 3,4 0 8,-5 1-6,-20 2 4,-15 2-11,-19-1 1,-14 2 0,-12 0-1,-7 0-2,-4 0 0,-30 0-2,-20 0 2,-12 0-1,-14 7 1,0 2 0,3-1-1,9-1 0,17 0 2,17-2 0,16-5 0,13 0 7,5 0 30,3 0 1,18 0-19,10-5-15,5 0 0,3 0 0,-1 0-1,-3 2-1,-5 1 0,-10 1-2,-7 1-1,-9 0 1,-4 0-1,0 0 0,0 0 1,0 0 3,0 0 0,0 0-1,0 0 1,0 0-2,0 0-1,0 0 2,0 0-3,0 0 1,0 0-2,0 0 0,0 0 2,-2 0-1,0 0-2,0 0 3,1 0-1,1 0 0,0 0 1,0 0 1,0 0-1,0 0 0,-3 0 1,-1 0-1,1 0-7,-2 0-19,3-1-27,2-1-46,0-3-131,8-5-213</inkml:trace>
  <inkml:trace contextRef="#ctx0" brushRef="#br1" timeOffset="-195717.71">21970 10558 258,'0'0'22,"0"0"-21,0 0 20,0 0 30,0 0 15,0 0-29,0 0 0,3 5 12,-2-3 3,1 3-11,8 3-5,2 1-1,9 6-4,7 2-26,11 7 0,9 1-5,1 0-40,-1 0-185</inkml:trace>
  <inkml:trace contextRef="#ctx0" brushRef="#br1" timeOffset="-191225.46">21465 11269 123,'0'0'145,"0"0"-77,0 0 15,0 0 1,0 0-20,0 0-4,0 0-14,-25 0-2,25 0 20,0 0-5,-1 0-2,1 0-14,0 0-16,0 0-10,0 0-9,-2 0 1,2 0-5,0-4 11,0-1 23,0-2-1,0-3-27,0 0-3,0-2-5,6 1 0,-3 1 0,0-1-1,2 1-1,-5-1 2,6-1-2,-2 0 0,-1 0 1,1 1 2,1-3-1,0 0 0,1 1-2,2-2 1,0 0-1,-1 1 2,3-1-2,-2-1 7,1 0 1,-2 2 0,0-1 0,0 2-1,-1 1-4,0-3-2,-2 3 0,1-4-1,1 1 0,0-1 0,1-1 1,2 2-1,2-1 0,-4 3 0,-1 1 0,-2 2 0,1 3 0,-2 0 0,1 1 1,-1-3-1,2 1 0,1-3 0,0 1 0,0 0 0,1 1 0,-2 0 0,2 1 0,-2 1 0,-1 1 0,1-1 0,-2 3 0,1-2 0,-2 0 0,2 1 0,-1-1 0,0-2 0,0 2 0,0 0 1,0-1-1,3-2-1,-2 2 1,3 0 0,-1 0 0,0-1 0,1 1 0,-3 1 1,2 0-2,-1 2 1,1 0 0,1 1 0,-1-4 0,2 1 0,1 1 0,1 0 1,-1 0-1,2 2 0,-1-1 0,-1 2 2,-3 1-2,1 0 0,1 1 0,-3 0 0,3 0 0,-2 0 0,3 0 0,-2 0 0,-1-1 1,-2 1 0,0-2 1,-1 2 0,0 0-1,3 0 0,0 0-1,1 0 0,2 2 1,2 4 1,-2 0 1,0 2 0,2 1 4,-2 2 0,1-2-2,0 5-1,-3-1 0,2-2 3,-2 1-2,1-1-2,-2 0 2,0-2 1,0 2-1,0 0 2,1 2 2,1-1 6,0 1-8,-1 1-2,0 0-1,-1 1 1,0-3-3,0-1 1,-1 0-1,0 0 1,2-1-2,-3-1 6,1 2 2,-2-2-3,1 1 2,-1 0-2,3 1 6,-2 0-5,1 3 3,-2-1-1,0 0-3,-1 0-2,2-1 2,2 1 0,-2-2 0,1 0 5,-1 0-3,1 1-3,-2-1 1,0-1-2,0 2-2,1-2-1,1 0 1,-1 2-1,1 0 5,1 3 0,0-1-1,1 0 4,-1 0 1,-2-3-6,1 0 1,-2 0-4,2 0 7,0-1-4,1 0-1,-1 0 2,-2-1-3,1 1 2,-1 0-1,2-1 3,0 0-3,0 0-1,-2-2 10,0-2-7,-1 0-2,-2-1 3,4-1-5,-2 0 5,-2-1-3,1 0-3,-1 1 4,2-2-3,-2-1 2,0 2-3,0-1 1,0-1-2,0 0 2,0 0-1,0 1 0,0 1-5,3 1-12,-2 1-3,2-2 0,-3 1-6,0 0 9,0-2 0,0-1-37,0 0-92,0-7-140</inkml:trace>
  <inkml:trace contextRef="#ctx0" brushRef="#br0" timeOffset="-184030.52">21621 11255 383,'0'0'113,"0"0"-91,0 0 32,0 0 2,0 0-13,0 0-32,-2 0 0,2 0 7,0 0 28,0 0-9,0 0 15,0 0-4,0 0-22,0 0-11,0 0-4,0 0 0,0 0 1,0 0 2,0 0 0,0-5-4,0 3-3,0-3-2,0 1 2,0-2-1,0-1 1,0 0 1,2-1-5,1-1-2,-2 0 2,1-2-2,1 1-1,0 0 0,1-1 2,1-1 5,0 0 0,0 3-4,1-2 2,-3 1 0,1 0-1,0-1 5,-1 2-3,-2-2-4,5 2-1,0-2 2,-2 0-1,4 1-1,-2-2 0,1 1-1,-2 3 0,-1-1 2,-1-2 4,0 2 11,2-2-6,0 2-4,3-3 0,-2 3-2,2 0-4,-2 1 0,-1-3 4,0 5 2,-2-3-3,1 1 12,-1-2-3,3 3-6,0 0-2,0-2-2,-1 1-2,2 2-1,-1 0 0,0 1 1,1-1-1,-1 0 0,1 3 0,-3 1 0,-2 0 0,1 2 0,-3 0-1,0 0 0,4-1 0,-1-1 0,2 2 0,2 0 1,0 0-1,2 0 0,0 0 1,-1 0 0,2 0 0,0 0 1,-2 0-1,0 0 0,-5 0 0,2 0 0,-2 3-2,2 4-2,1 0 0,0 3 3,0-1 1,3-2-1,-2 1 2,2-3-1,0 2 2,-2 0 0,1-2-1,0 1 0,0 2-1,-2 0 3,0 0-2,-1 1-1,-2 2 2,0-2-1,-1 2 1,3 0 0,1 0-2,2 1 4,-1 3-2,3 0 1,1 1 1,-2-1-3,-3-1-1,1-1 0,-5-3 1,2-2-1,1 0 0,-2-3 1,0 1 2,1-3 0,-1 4 4,3-3 2,-1 2-7,-1-1-1,1 4 0,-1-1 0,0 0 1,4 2-2,-4 0 1,2-2-1,1 0 0,-2-2 1,3-3-1,-1 2 2,-2 0 3,2-1-4,-1 0 0,0 3 0,-3-2-1,2 1 0,-2-1 1,0 1-1,0-2 0,0 2 0,1-2 1,2 2-1,-2 0 0,2-1 0,-1 3 1,0-4-1,-1 4 0,2-2-1,-2 0 1,1-1 0,-1 2 1,1 0 0,-2 0-1,5-1 0,-1 0 0,-1 2 0,-2-2 0,1 4 1,2-3-1,-1 0 0,-2 1 0,2 1 0,2-1 0,1 0 0,-3-1-1,-1 0 1,2 0 2,-1-2-2,1 2 1,2-2 2,0 3 0,0-1 2,1 0 8,-2 1-2,0-2-5,0 2 3,0-5-3,-1 1 0,1 0-5,-1 2 2,1-2 0,1 1 1,-2 0-1,2 1-3,-2-3 1,-2 3-1,1-5 1,-1 2 0,-1-2-1,2 1 1,-2-1 0,1-1 0,-1 0 0,2 0-1,1 0 1,1 0-2,-2 2 2,2-1-2,5-1-4,14 0-37,16-1-91,20-24-403</inkml:trace>
  <inkml:trace contextRef="#ctx0" brushRef="#br0" timeOffset="-181637.45">21725 11260 91,'0'0'0</inkml:trace>
  <inkml:trace contextRef="#ctx0" brushRef="#br0" timeOffset="-179644.62">21725 11260 160,'0'0'142,"0"0"6,-16 2-2,16-2-26,0-2-5,0 2-28,0-3-47,0 3-16,0 0-8,0 0 0,0 0-1,0 0 4,0 0 7,0 0 4,-3 0-2,3-2 7,0-1 8,-3-3-23,1-1 6,2 0 2,-1-3-10,1 3-9,0 1-1,-3-2 4,1 3-2,1-2-4,-2 0-3,3 2 4,0 0 2,-2-3 1,1 3 3,-2-1 0,3 0 0,0 1-4,0-2-3,0 1-1,0-1-3,0-1 1,0 1 1,0-2-3,0 1 2,0-2-1,0 0 0,0-1 0,0-1 2,3 0 2,-2 0-3,1 1 1,1 0-2,-2-1 3,2 2-1,0 0-2,-1 2-2,1 0 3,0-1-1,-2 1 3,2-2-4,-1 1 1,-2-2 0,0-1 0,4 1 0,-2 1-2,2 1 2,-1 0 3,-1 3-4,2-1-1,0-1 0,1 1 1,-1-3-1,0 3 0,2-3 0,-2 3 0,-1-1 2,3-2-1,-2 3-2,-1-3 3,0-1-1,2 2 0,-2-2 1,1-1-2,2 1 1,-1 0-2,-2-1 1,4 0 0,-2 3 0,1-2 1,-2 2-1,-1 3 0,-2-2 0,1 1 2,0 0-1,0-1 0,2 0 0,-4-3 1,3 2-1,-3-2-1,3 1 2,-2 1-2,2-1 0,3 3 1,-3 0-1,0-4-1,1 3 1,-1-2 0,0 0 0,-1 1 0,1 2 0,-2 0 1,1 3 1,-1 3-2,1-4-2,-2 4 2,4-1 0,-2 2 0,-1 0 0,-1 0 0,0 0 0,2-3 0,-2 3 0,1 0 0,2 0 0,0 0-1,2-4 1,-1 1 3,2 1-2,0 0 0,0 2 1,2 0-2,-2 0 1,4 0-1,-3 0 1,4 0 0,1 4-1,0 6 3,-2 0-2,0 2 0,1 0 1,-2 0-1,0 2 3,-2-2-3,-1 0-1,-1 0 1,-1 1 2,-1-1 0,2-1-1,-2-1-2,0 0 1,0-3 4,1-1-5,-1 3 2,2-2 0,-1 2-1,2-1 1,0 2 3,-3 0-1,1-1-1,1-1-1,-2 0-1,3 1 0,-3 0 0,0 1 0,1-1 0,1 1-1,-1 0 6,2 0 3,0 0-2,-1-1-4,1 1 7,-2 0-4,-1 1-3,0-1 0,0 0-1,3-1 1,-3 2-3,-1-2 5,3 0-4,-2 1 3,2-2 0,1 1 3,0 0-3,-2-1 1,1 2-5,-1 1 3,-2 1-2,4-1 1,-2 0-1,2 0 0,-1 0 2,-1 0-3,-1-2 1,-1 0-1,4-2 1,-3-1-1,0 1 1,1 0 2,-1 0-2,-2 1-1,2 2 1,0-1 2,0 3-3,2 0-1,-2-2 1,2-1 2,0-1-2,-1 1 0,0-2 0,0 1 1,-1-3-1,0-1 0,0 1 0,-1 2 2,1-3-1,1 0 0,-3 1-1,2-1 0,-1 0-3,1 1 3,2 1 0,-1 1 0,1 0 0,2 1 3,-1-2-2,0 0-1,-2-1-1,1 1 1,0 0 0,2-1 0,-3 3 0,2-4 1,-1 3-1,1-3 3,-3 0-3,2-2 0,0 2 0,-3-1 0,1-2 1,-1 2-1,0-2 0,1 1 1,0 0 2,-1 0-3,1 1-3,1-2 3,-1 2 0,3 1 0,-3-4 0,0 3 1,1-2-1,0 2 1,2-1 1,1 1-2,-3-1 0,2 1 1,-1-3-1,-3 2 0,0-2-1,0 1 1,3-1 0,14 0-1,15 0-39,20 0-125,7 0-269</inkml:trace>
  <inkml:trace contextRef="#ctx0" brushRef="#br0" timeOffset="-177575.67">21761 11215 491,'0'0'65,"0"0"61,0 0 22,0 0-49,0 0-41,0 0-36,-48 11-16,44-8-6,1 0 0,0 0-3,3 0-6,0-1 7,0 1 2,0-3 0,0 0 4,0 0 28,0 0 46,0 0-8,0 0-16,0 0-35,0 0-8,0 0-9,0 0-1,0 0-1,0 0 0,0 0-1,0 0 1,0 0 1,0 0 7,0 0 9,0 0-8,0 0-8,-2 0-1,-1 0-38,0 0-20,-1 0-20,-2 0 16,4 0 13,1 0 32,1 0 17,-2 0 5,2 0 50,0 0 31,0 0 1,0-5-29,0 0-8,-1 1-2,1-4 4,0-1-15,0-2 12,0 0-3,0-3-2,9-2 10,1 2-17,4-1-16,-2-1-9,-1 1 0,3-2-3,-3-1-1,0 2-4,-2-3-2,-1 3 3,2-3 0,-2 1-3,1-1 7,1 0-8,1 2 5,2-2 1,-1 2-5,-3 2 4,0 0-5,-3 3 1,3 0 0,-5-1 0,2-1-1,0 2-1,3-2 1,0-1 2,-1 0-3,5 1-3,-3-3 3,-1 2 0,3 1 1,-4 1-1,2-3 0,2-1 1,0 0-1,6-3 0,-5-1 0,0 1 0,0 4 0,-6 3 0,-2 3 2,-1 3-2,3-1 0,-4 1 3,3 1-6,-3 3 2,2 1 0,0 2 1,-4 0-2,2 0 0,0 0 2,0 0-1,0 0-1,6 4-1,-2 7 2,3 0 1,1 4-1,-2-1 1,3 0 1,-3 0-1,2 2 0,0 2 1,0 3 0,1 2 1,-2-1 1,-2 3-2,1-3 2,-2-1-2,0 2 0,-2-2-1,3 1 0,-2 2 3,1 0 0,-1 0-1,0 2 0,-3-1-1,0 0-1,0-2 2,4-1 0,-3 0-2,3-3 5,0 1-4,1-1 1,2-2-2,-2 0 3,1-2-3,1 0 2,-4 0 0,1-3 2,1 3 0,0-3-1,0 2 1,-2 0 2,2 0-6,-1 0 6,-1-2-6,-2 2 1,1-3 2,-1-1-3,0-1 0,0-1 0,2-1 1,-3 0-1,0-3 0,0 1 2,0 2-2,1 0 0,0-1 0,1 2 0,-1-4 1,-2 0-1,1-1-1,-2-1 1,1-1 1,-2-1 0,0 0 0,0 0 0,0 0-2,0 0 1,0 0 0,0 0 0,2 0 0,-2 0 0,1 0-1,-1 0 1,0 0 0,0 0 0,0 0-2,0 0-5,2 0-18,6-3-44,3-7-213,1-5-448</inkml:trace>
  <inkml:trace contextRef="#ctx0" brushRef="#br0" timeOffset="-176104.86">16565 9965 725,'0'0'127,"0"0"-22,0 0 22,0 0-35,0 0-28,120 0-6,-54 0-17,5 0 0,1-3-8,-6 2-8,-13 0-12,-12 1-8,-18 0-4,-13 0-1,-7 0-1,-3 0-4,-10 0-22,-21 0 16,-14 0 9,-12 0-3,-1 0 0,0 0 5,8 4-1,11 1 2,10-2-1,16 0 8,7-3 9,6 0 19,0 0-4,16 0-2,23-5-17,18-3-13,9-3-2,-2 5-1,-6 3-5,-10 3-58,-7 0-103,-3 0-145,-8 0-473</inkml:trace>
  <inkml:trace contextRef="#ctx0" brushRef="#br0" timeOffset="-166653.32">12261 12674 498,'0'0'47,"0"0"-47,0 0 13,0 0 50,0 0-13,0 0-20,0 0 6,73-6 15,-39 6 13,11 0-5,11 0-12,15-2-28,10-1-7,2 0 3,-4-1 6,-12 2 2,-9-3 2,-10 1-9,-6-1-8,-9 2-8,-14 3 2,-6-3-2,-8 3-3,-5-2-14,0 2-40,0 0 7,-12 0-15,-13 0-28,-11 0-6,-4 0 7,-2 0-18,-6 0 14,-3 5-14,-3 0-9,-6 0-39</inkml:trace>
  <inkml:trace contextRef="#ctx0" brushRef="#br0" timeOffset="-165920.99">12543 12663 116,'0'0'131,"0"0"-80,-104 10 39,84-9-3,7-1-23,5 0 10,5 0-8,3 0-28,0 0 56,3 0-9,24-1-54,10-4-12,15-3 2,8 2-10,3-1-7,-2 2-2,-10 0 0,-11 0 2,-15 3-2,-11-1-2,-10 3-2,-4 0-5,0 0-45,-15 0-1,-13 0 9,-8 3-12,-7 1 2,-3 1 34,-6 1 16,-7-2-8,0 1 11,-4 3 0,-1-2 2,3-3 0,6 0-1,12-1 18,18-2 2,12 0 29,12 0 44,1-8 9,8 2-70,18-2-30,14 1 7,8 3 16,7 1-8,6 3 1,4 0-4,6 0-3,2 0 0,-3 0-1,-1 0-1,-11 0 1,-9 0-9,-11 0 0,-13 0-1,-12 0 0,-10 0-3,-3 0-3,0-3-10,-24 0-12,-9 1-27,-13 2 20,-6-2 9,-9 2-21,-6 0 25,3 0 9,7 2 5,12 3 8,14-2 1,13-1 0,12-2 8,6 0 37,0 0 17,5 0-24,20 0-20,14-8 2,13 0 16,9-1-6,5 0-8,-3 1 0,-7 1-10,-11 0-12,-14 2-1,-13 3 0,-9-1-1,-6 3-3,-3 0-17,0 0-16,0 0-7,-15 0-17,-10 0-1,1 0-15,-6 0-43,-2 0-36,3 0-141</inkml:trace>
  <inkml:trace contextRef="#ctx0" brushRef="#br0" timeOffset="-164824.51">14865 9934 359,'0'0'347,"0"0"-328,0 0 9,0 0 46,0 0 19,96 0-15,-36 0-19,11 0-21,5-2-16,0 0-9,-12-1-7,-12 0-5,-11 1-1,-11-1 0,-12 3-12,-10 0-97,-8 0-61,0 0 17,-11 5 59,-11 5-10,-4 0 5,-4-3-1,-3 3 54,-1-4 41,-3-3 3,-2 0 2,-2-3 4,5 0 45,8 0 27,12-3 5,11-3 26,5-2-14,0 3-49,16-1-40,4 3-4,4 3 0,3 0-15,0 0-99,-2 0-166</inkml:trace>
  <inkml:trace contextRef="#ctx0" brushRef="#br0" timeOffset="-144957.79">16766 14495 737,'0'0'98,"0"0"-68,0 0 54,0 0 32,0 0-18,0 0 9,0 0-22,-15-17-13,15 17-7,0 0-9,0 0-5,0 0-17,0 0 2,0 0 2,0 0-12,4 1 5,10 15-21,2 11 4,5 2 3,6 4 8,-4 3-2,4 2-15,2-1 27,-5 0-15,6-3-7,-5-3 4,-3-4-4,-1-4 2,-3-4-5,-3-5 4,-6-6-1,-2-2 1,-3-3 1,1-3-8,0 0-7,4 0 0,6-11 0,7-13 0,5-11 0,1-5 0,-1-6 0,-4-4 0,-4 1 0,-3-1 0,-7 4 0,-3 3 0,-3 6 0,-1-1 0,2 7 0,-1 8 0,-2 6 0,1 7 0,-1 10 0,-1 0 0,0 0 0,0 0 0,0 0 0,0 0 0,0 0 0,0 3 0,0 4-37,0 2-59,4 5-15,-4 4-114,0 4-210,0-1-394</inkml:trace>
  <inkml:trace contextRef="#ctx0" brushRef="#br0" timeOffset="-144597.57">17327 14299 315,'0'0'380,"0"0"-298,0 0 33,0 0 50,0 0 11,0 0 36,-26 21-67,13-6-31,-5 7-34,-2 5-31,-3 9-6,-7 5-10,-5 4-10,-4-1-6,-4-3-17,5-6 1,3-7-2,8-8-1,11-10-7,9-6-12,5-4 1,2 0-4,0-4-13,2-18-17,17-7-50,8-5-54,5 2-97,3 2-162</inkml:trace>
  <inkml:trace contextRef="#ctx0" brushRef="#br0" timeOffset="-144245.36">16858 14393 646,'0'0'416,"0"0"-353,0 0 70,0 0 64,0 0-53,0 0-66,-12-4-35,35 29-12,13 11 26,10 4-9,4 3-7,-2-1-11,-5-1-9,-4 1 2,-8-1-10,-5-3-13,-4-2 0,-5-9 0,-7-2-2,-1-9-1,-5-7-13,-2-5-27,-1-4-21,1-5-7,-2-15-98,0-9-207,0-1-193</inkml:trace>
  <inkml:trace contextRef="#ctx0" brushRef="#br0" timeOffset="-143332.39">16633 14545 1100,'0'0'322,"0"0"-268,0 0-7,0 0 71,137 18-23,-71 2-35,0 5-32,-4 3-9,-5 0-1,-7 1-2,-11-2-13,-10-3-2,-10-4-1,-13-6-1,-6-2-15,-6-5-15,-33-7-4,-23 0 8,-19-7-17,-12-19-7,8-5 17,21-1 25,25-1 9,34 3 16,18 3 41,57-2-5,40 6-23,31 7 0,16 14 5,-5 2 1,-18 21-7,-25 13 3,-24 10-16,-29 3-12,-27 3-3,-29 4-8,-27-2 0,-40-4-12,-32-9-10,-19-11-12,-1-21 2,17-7 27,33-24 13,36-20 0,33-9 30,34-8 6,38 0 4,26 4-7,7 8-4,-1 12 2,-15 17 4,-23 14-23,-27 6-12,-20 17 0,-19 24-13,-39 15-3,-38 10-19,-32 1-10,-16-3-1,9-15 4,27-17 18,37-21 24,40-11 2,22-34 32,49-16 4,35-6-9,18-3 10,13 4-1,-9 10-1,-21 13-33,-27 16-4,-32 11 0,-27 5 0,-9 28 0,-50 15-23,-39 15-19,-37 9-2,-23 0 1,2-8 3,23-10 27,37-20 13,42-19 3,41-10 7,19-26 55,51-17-19,29-11-24,25-3 2,5 6 5,-9 8-23,-17 11-6,-27 12 0,-27 11-3,-25 9-70,-20 3-29,-12 11-71,-27 1-138,-14-8-144</inkml:trace>
  <inkml:trace contextRef="#ctx0" brushRef="#br0" timeOffset="-142744.6">16784 13716 1331,'0'0'183,"0"0"-151,0 0 71,0 0 7,0 0-51,0 0-20,99 32 6,-41 11 3,4 5-3,-1 2-17,-6-3-4,-4-5-24,-7-5 0,-8-6 0,-3-4 0,-5-7 0,-4-5 0,-4-3 0,-7-6 0,-4-3 0,-3-3 0,-1 0 0,5-14 0,4-14 0,0-12 0,1-13 0,2-15 0,-1-14 0,3-1 0,1-1 0,4 8 0,-2 6 0,2 5 0,-3 5 0,0 12 0,-3 7 0,-8 15 0,-2 12 0,-5 8 0,-3 6 0,0 0 0,0 9 0,0 23 0,0 11 0,-2 10-107,-8 5-27,-8 1-151,-6-6-215</inkml:trace>
  <inkml:trace contextRef="#ctx0" brushRef="#br0" timeOffset="-142399.07">16691 13747 1177,'0'0'241,"0"0"-197,0 0 95,0 0-32,0 0-41,0 0-33,139 72 9,-67-20 5,0-1-9,-4-5 0,-9-3-12,-7-9-15,-7-6-7,-7-5-4,-7-6 0,-1-5-13,-9-8-41,-4-4-22,-15 0-42,-6-19-158,-37-2-229</inkml:trace>
  <inkml:trace contextRef="#ctx0" brushRef="#br0" timeOffset="-142153.8">16561 13529 1144,'0'0'192,"0"0"-163,82 16 31,-15 22 78,17 10-34,7 8-24,3 4-37,-2-2-18,-7-4-1,-14-7-12,-15-5-7,-14-9-4,-12-5-1,-9-7-14,-11-9-35,-8-7-68,-4-5-97,-31 0-65,-17-19-65,-11-12-150</inkml:trace>
  <inkml:trace contextRef="#ctx0" brushRef="#br0" timeOffset="-141944">16775 13701 980,'0'0'63,"0"0"12,0 0 77,0 0-25,0 0-51,147 60 29,-60-18-38,1 2-20,-8-2-15,-11-4-21,-15-4-11,-17-8-4,-16-1-18,-9-9-71,-12-5-84,-23-11-77,-23 0-117,-11-18-215</inkml:trace>
  <inkml:trace contextRef="#ctx0" brushRef="#br0" timeOffset="-141715.88">16730 13665 925,'0'0'26,"0"0"98,0 0 31,0 0-43,0 0-68,106 65 51,-44-21-52,0 1 5,-5-3 0,-4-3-22,-10-8-12,-7-4-13,-6-8-1,-3-5-1,-5-7-23,-2-4-85,-4-3-131,-8 0-142,-8-6-431</inkml:trace>
  <inkml:trace contextRef="#ctx0" brushRef="#br0" timeOffset="-141581.84">17107 13914 882,'0'0'136,"107"-29"-136,-47 19-56,-4 1-96,-4-1-114</inkml:trace>
  <inkml:trace contextRef="#ctx0" brushRef="#br0" timeOffset="-141319.78">17749 13486 839,'0'0'34,"0"0"-6,0 0 98,0 0-13,0 0-33,0 0-41,-52-24-18,41 53 35,0 11 28,1 12-29,1 8-16,0 4-22,-1-2-13,1-4-4,-2-5-5,0-6-67,-2-7-180,-4-12-190</inkml:trace>
  <inkml:trace contextRef="#ctx0" brushRef="#br0" timeOffset="-139563.01">16597 13710 554,'0'0'36,"0"0"-23,0 0 58,0 0 47,0 0-4,0 0 14,-12-43-95,14 43-16,16 0 10,19 17 7,12 10 32,12 8 7,8 1-27,-4 1-13,-4-2-25,-7-6-3,-10-3-5,-10-4-28,-10-2-106,-12-4-53,-12-5-148,0-2-170</inkml:trace>
  <inkml:trace contextRef="#ctx0" brushRef="#br0" timeOffset="-139309.45">16569 13634 707,'0'0'128,"0"0"-117,0 0-9,0 0 16,0 0 55,94 21-40,-23 20-23,17 13-10,5 6-75,-1-1-256</inkml:trace>
  <inkml:trace contextRef="#ctx0" brushRef="#br0" timeOffset="-124931.86">11181 15388 847,'0'0'183,"0"0"-148,0 0 26,0 0 21,0 0-16,0 0 7,83 96-27,-64-43-33,-7-2-3,-4-5-3,-2-4-5,4-11 0,1-9 1,6-13-3,7-9 2,8-4 7,4-28 7,6-10-5,-8-7 8,-10-5 10,-9 1 10,-9-1-15,-6 6 2,0 8-4,-10 12-7,-7 13-5,2 12-8,-2 3-2,1 16-18,0 14 7,6 8 11,6 3-3,4-7 2,4-7 0,13-5 1,1-7 2,6-4-2,4-9-20,7-2-64,5-2-112,3-15-135,-7-4-481</inkml:trace>
  <inkml:trace contextRef="#ctx0" brushRef="#br0" timeOffset="-124535.9">11894 15269 1304,'0'0'95,"0"0"-94,0 0 28,0 0-12,5 118 23,-5-41-11,0 2-23,0-7-4,0-7-1,0-10-2,11-12-2,2-13-10,1-11-23,6-15-27,7-4-5,1-26 0,-1-16 4,-3-13 30,-8-10 22,0-8 12,-2-5 1,-5 3 5,1 10 11,-5 18 64,-2 21-13,-2 17 1,-1 9 2,0 24-58,0 24-11,0 21-2,0 7 4,5 2-4,4-11-1,4-9 0,1-12-5,-1-10-61,-2-13-74,-6-8-18,-5-14-117,0-1-106</inkml:trace>
  <inkml:trace contextRef="#ctx0" brushRef="#br0" timeOffset="-124389.05">12086 15582 1084,'0'0'73,"0"0"-40,0 0 108,0 0-53,99-46-50,-63 44-31,3 1-7,2 1-70,-3-4-127,-4-3-212</inkml:trace>
  <inkml:trace contextRef="#ctx0" brushRef="#br0" timeOffset="-124188.9">12449 15279 1311,'0'0'175,"0"0"-167,97 34 2,-63 16 58,-4 16 25,-10 9-30,-13 4-43,-7 0-14,-18-6-6,-15-4-2,-7-11-59,-3-14-111,4-20-173,6-21-587</inkml:trace>
  <inkml:trace contextRef="#ctx0" brushRef="#br0" timeOffset="-123988.24">12947 15594 653,'0'0'773,"0"0"-767,0 0-6,97-28 12,-82 27-2,-1 1-10,-6 0-93,-3 1-131,-5 7-251</inkml:trace>
  <inkml:trace contextRef="#ctx0" brushRef="#br0" timeOffset="-123861.02">12934 15721 1362,'0'0'73,"0"0"-69,91-19-5,-56 18 1,3 1-56,-4 0-348</inkml:trace>
  <inkml:trace contextRef="#ctx0" brushRef="#br0" timeOffset="-123559.76">13612 15411 1649,'0'0'104,"0"0"-102,0 0 21,0 0 8,0 84 2,0-29 4,-4 0-29,0 0-8,3-3-6,1-9-28,0-4-77,6-13-158,10-15-344</inkml:trace>
  <inkml:trace contextRef="#ctx0" brushRef="#br0" timeOffset="-123332.9">13862 15341 1626,'0'0'29,"0"0"-29,0 0 0,22 76 38,-16-25 9,-2 1-20,-1 1-24,0-3-1,2-5-2,1-5-12,0-7-58,1-6-100,2-15-121,3-12-220</inkml:trace>
  <inkml:trace contextRef="#ctx0" brushRef="#br0" timeOffset="-123089.82">14130 15429 1100,'0'0'113,"0"0"-104,0 0-5,0 0 50,0 0-44,0 0-5,-5 66 16,22-28 23,10-2 40,0-1-5,3-5-2,-4 1-23,-3-5-20,-10-2-7,-7-3-21,-6-1-6,-3-3-5,-22-3-29,-9-6-75,-8-8-60,1 0-145,4-22-368</inkml:trace>
  <inkml:trace contextRef="#ctx0" brushRef="#br0" timeOffset="-122883.09">14167 15383 1309,'0'0'151,"0"0"-136,0 0 73,124-42-18,-69 33-49,3-1-21,-2 6-99,-10 1-203,-8 3-468</inkml:trace>
  <inkml:trace contextRef="#ctx0" brushRef="#br0" timeOffset="-122069.16">14872 15352 982,'0'0'481,"0"0"-474,0 0-6,0 0 19,0 0-15,-101 43-5,73 16 0,7 7-1,14-2-1,7-5-1,0-7-2,13-12-24,7-13-22,5-14-3,5-13 18,3-2 3,-2-30 23,-3-8 10,-2-3 6,-10 3 37,-6 10 17,-4 12-8,-4 10-24,-2 8-8,0 3-20,0 22-5,-6 10 4,4 3-1,2-1 1,2-8-1,20-9 0,6-7-1,4-12-2,4-1 2,-2-11 3,-4-16 2,-5-5 5,-13-5-3,-9 1 4,-3 2-3,-12 0-5,-13 4-8,-6 6-35,2 10-5,8 8-4,11 5 16,6 1 10,4 0 9,0 0 12,16 0 5,14 0 13,13 0 58,3-14-13,0-4 9,-2-1-11,-6 0-15,-3-2-26,-4-2-3,-6 4-9,-8 2-2,-7 5-1,-6 5 0,-4 7-15,0 0-23,-19 15-14,-4 9 32,-3 7 18,10 2 2,6 1 0,10-1 3,0 0 13,14-4 19,1-3 17,-2-1-11,-5-4-15,-5 1-13,-3 0-9,0 0-4,-4-2-4,-16 0-54,1 0-57,-5-6-109,2-8-62,3-6-288</inkml:trace>
  <inkml:trace contextRef="#ctx0" brushRef="#br0" timeOffset="-121804.49">15839 15247 1342,'0'0'239,"0"0"-226,0 0 11,0 0 10,-1 73-16,-26 12 39,-7 19-19,-5 10-25,1-1 1,7-5-2,10-7-2,11-8-10,8-11-1,2-11-2,17-13-30,13-16-51,7-20-136,3-18-258</inkml:trace>
  <inkml:trace contextRef="#ctx0" brushRef="#br0" timeOffset="-120395.36">16208 15497 402,'0'0'100,"0"0"-54,0 0 16,0 0-1,0 0-24,0 0-23,-5 0-7,5 0 3,0 0 4,0 0-6,0 0 12,0 0 1,0 0-2,0 0-13,0 0-6,0 0-16,0-3-130,3 0-351</inkml:trace>
  <inkml:trace contextRef="#ctx0" brushRef="#br0" timeOffset="-119749.03">16168 15530 753,'0'0'164,"0"0"-120,0 0 93,0 0-43,0 0-7,0 0-59,-26 18-28,14 16-1,1 4 1,4 1-1,6-3 1,1-4-5,1-10-2,17-9-15,4-9-23,3-4 15,3-5 20,0-20 6,-1-6 3,-5-3 1,-4 3 6,-4-1 12,-5 7 21,-5 7-1,-2 6 3,-2 9-23,0 3-3,0 0-15,0 19-24,0 10 21,0 10 3,4-2 1,7 1-1,5-9 3,5-5-1,3-7 1,2-8 2,3-7 4,-4-2 6,4-9 4,-8-14-4,-4-9-10,-8-7 4,-9-2 1,0-4-1,-7 3-3,-16 2-1,1 9-4,-2 8 1,3 9-2,4 7-10,1 7-39,6 0-58,10 0-40,0 8-118,3 2-241</inkml:trace>
  <inkml:trace contextRef="#ctx0" brushRef="#br0" timeOffset="-119439.57">16740 15337 1174,'0'0'70,"0"0"-40,0 0 65,0 0-41,0 0-31,12 104 29,2-48-19,-1 1-7,2 0 1,-6-2-22,0-6-2,-2-6-3,-1-7 0,-1-10 0,-2-10-7,-2-8-14,-1-4-18,2-4-4,-2 0-12,4-8-38,5-11-38,0 0 6,6-5-94,1 2-79</inkml:trace>
  <inkml:trace contextRef="#ctx0" brushRef="#br0" timeOffset="-119254.06">16770 15648 437,'0'0'719,"0"0"-695,0 0 61,0 0 100,0 0-82,0 0-79,69-30-24,-13 24-12,9-1-98,0-4-223</inkml:trace>
  <inkml:trace contextRef="#ctx0" brushRef="#br0" timeOffset="-118250.21">16706 15430 362,'0'0'210,"0"0"-155,0 0 63,0 0 48,0 0-17,0 0-41,-8-17-14,8 17-22,0 0-22,0 0-18,5 0-11,4 14 0,2 7 4,0 6 4,-3 2-4,-1 3-2,-1 2-8,0 3 0,-1-2 3,-1 3-12,-1-3-2,-3-2-4,0-1 1,0-4 2,0-3-1,0-5-2,0-4 10,0-5 8,0 0 1,3-3-8,2-1-2,-1 1-3,2-2-2,-2 1 2,2-1 0,-1-1 0,4-1 0,2-1-1,2 1-1,-2-2-1,-1 1 0,0-3-3,5 0-1,3 0-28,9-13-51,0-8-149,-5-5-310</inkml:trace>
  <inkml:trace contextRef="#ctx0" brushRef="#br0" timeOffset="-113864.04">17362 15772 413,'0'0'106,"0"0"-62,0 0 35,0 0 18,0 0-24,0 0-26,0 0-16,-1-4 1,1 4 5,0 0-2,0-2-4,0 2-5,0 0-2,0 0 10,0 0 7,0 0-8,0-1 13,0 1 3,0-3 10,13-1 7,9 1 5,10-4-26,5 0 11,-1 0-9,-2 2-10,-4-2-3,-6 1-5,0 5-7,-8 1-2,-2-3-12,-8 3 0,-3 0-7,-3 0 2,0 0 1,0 0-3,0 0 1,0 0-2,0 0-4,0 0-15,0 0-28,0-3-45,3 1-89,7-3-119,6 1-213</inkml:trace>
  <inkml:trace contextRef="#ctx0" brushRef="#br0" timeOffset="-113459.7">18175 15461 1183,'0'0'172,"0"0"-163,0 0 51,0 0 33,0 0-28,0 0-48,0 57-16,-7-13 7,-5 5 1,-3-1-1,3-3-4,-1-4 4,2-4-7,3-8-1,3-4 1,5-9-1,0-5 1,0-4-1,0-3 6,0-3 2,9-1 17,10 0 4,6 0-3,8 0-14,9-3-7,1-8-5,-1 0-18,-6-1-53,-12 2-76,-11-2-81,-7 1-91,-6-6-258</inkml:trace>
  <inkml:trace contextRef="#ctx0" brushRef="#br0" timeOffset="-113232.13">18311 15684 565,'0'0'704,"0"0"-626,0 0 5,0 0 49,0 0-18,0 0-38,-30 28-29,23 12-11,-1 5 4,2 2-13,0 0-14,0-1-5,-3-2-6,6-5-2,2-5-8,1-9-29,0-8-35,4-9-88,11-8-93,7-12-51,3-21-148</inkml:trace>
  <inkml:trace contextRef="#ctx0" brushRef="#br0" timeOffset="-112928.21">18669 15603 776,'0'0'205,"0"0"-183,0 0 9,0 0 48,0 0-61,0 0 1,-56 43 0,43-15-10,9-1 0,4 1 18,0-5 26,10-2 12,11-1 13,4-3-9,2-2 2,-2 0-10,-2-3-12,-5 1-15,-6-1-20,-3-2-6,-8 2-5,-1 0-1,0 0 3,-7-1-5,-10-3-1,-3-1-18,0-7-40,-5 0-41,-2-2-56,-1-11-95,5-4-167</inkml:trace>
  <inkml:trace contextRef="#ctx0" brushRef="#br0" timeOffset="-112700.45">18621 15662 134,'0'0'1251,"0"0"-1203,0 0-48,78-78 40,-51 61 14,6 0-45,5 0-9,9 2-94,5 1-81,3 4-47,-3 0-141,-4 6-122</inkml:trace>
  <inkml:trace contextRef="#ctx0" brushRef="#br0" timeOffset="-112423">19143 15478 839,'0'0'283,"0"0"-231,0 0-23,0 0 35,0 0 12,0 0-19,-33 84-24,33-55-14,0-4-8,13-4 2,3-4-11,0-6 2,2-6 1,-2-5 2,0 0 3,0-16-5,-6-10 5,-6-6-4,-4-2 4,0 2-2,-2 6 1,-12 6 2,-4 6-10,-1 8-1,-2 6-10,-1 0-20,-2 6-19,7 8-35,3 0-66,9-3-41,5-7-153</inkml:trace>
  <inkml:trace contextRef="#ctx0" brushRef="#br0" timeOffset="-112161.65">19410 15295 1198,'0'0'168,"81"50"-162,-32 3 52,0 14 82,-11 13-12,-9 15-44,-18 6-43,-11 11-14,-23 5-12,-29 3-10,-22-6-5,-13-10-2,-11-15-35,-7-19-131,-11-20-280</inkml:trace>
  <inkml:trace contextRef="#ctx0" brushRef="#br0" timeOffset="-101832.36">20656 15148 993,'0'0'71,"156"-23"-52,-62 10 66,2 1 40,7 3-39,-8 2-42,-2 2 6,-10 2-38,-10 3-7,-12 0-4,-10 0 1,-15 0-1,-11 0-2,-12 0-4,-9 0-15,-4 0-23,0 0-31,-24 0-23,-13 0 20,-10 0 30,-10 0-2,-7 0 10,-7-1 16,-5-1-1,1 2 13,4 0 9,2 0 0,8 5 2,6 0 1,17 0-1,13-2 1,14-1 1,11-2 7,3 0 15,30 0 34,22 0-4,17 0-22,10 0-11,0-3-16,0-4-5,-10-3-4,-8-1-204,-16 0-582</inkml:trace>
  <inkml:trace contextRef="#ctx0" brushRef="#br0" timeOffset="-100121.54">12628 16833 439,'0'0'207,"0"0"-47,0 0 32,0 0-39,0 0 5,0 0-32,0 0-35,81-1-31,-44-4-17,6 1-19,2 1-12,1-1-12,-6 1-15,-9 1-109,-13 2-140,-12 0-180</inkml:trace>
  <inkml:trace contextRef="#ctx0" brushRef="#br0" timeOffset="-99954.85">12734 16994 1084,'0'0'259,"0"0"-244,0 0 5,0 0 57,83-11-49,-53 8-28,-7 0-113,-4-1-181,-13 1-423</inkml:trace>
  <inkml:trace contextRef="#ctx0" brushRef="#br0" timeOffset="-99373.85">11103 16477 968,'0'0'243,"0"0"-116,0 0-45,0 0-58,84 118 7,-50-59 37,-4-3-36,-3-4-18,-2-6-9,2-12-1,3-10-1,5-12-3,5-12 0,7-7 2,-4-27-1,-5-9-1,-11-11-9,-14-3 3,-13 0 6,0 4 1,-15 12-1,-8 13 1,4 17 2,2 11-3,3 15-10,7 25-8,4 10 9,3 3 8,4-2-1,12-9 2,9-7 0,0-13-1,5-12-7,1-10-64,8 0-116,1-23-72,3-13-130,-5-7-221</inkml:trace>
  <inkml:trace contextRef="#ctx0" brushRef="#br0" timeOffset="-99049.98">11869 16561 128,'0'0'558,"0"0"-351,7-87-45,-7 86-20,-15 1-8,-1 30-17,-3 18-93,8 13-20,8 9-1,3-3 10,0-5-8,12-7-2,7-13-3,2-13 0,2-13-2,5-15-27,-1-1-66,0-24 7,-2-14 1,-4-10 41,-6-5 19,-9-2 27,-6 6 34,0 10 35,-6 12 0,-4 14 9,1 13 15,1 0-37,2 24-28,0 14-27,6 11-1,0 4 5,0-2-5,3-8-1,7-6 0,0-11-30,-3-8-104,-4-9-83,-3-9-115,0 0-224</inkml:trace>
  <inkml:trace contextRef="#ctx0" brushRef="#br0" timeOffset="-98890.2">12007 16825 946,'0'0'257,"0"0"-198,0 0 51,93-70-12,-69 63-47,-6 3-35,-2 3-16,-10-1-55,-6-1-113,0-6-119,-16-8-333</inkml:trace>
  <inkml:trace contextRef="#ctx0" brushRef="#br0" timeOffset="-98740.17">12218 16530 1405,'0'0'135,"0"0"-126,98 119 2,-80-52 71,-13 2-6,-5 4-34,-6-4-33,-19-6-5,-1-5-4,-2-17-38,2-18-112,5-17-236,0-6-708</inkml:trace>
  <inkml:trace contextRef="#ctx0" brushRef="#br0" timeOffset="-98243.65">13693 16874 917,'0'0'427,"0"0"-282,0 0-22,0 0-21,0 0-38,-3 76-28,12-20 3,-5 5 3,-3 0-19,1 4-23,-2-6 0,0-7-5,5-11-45,3-20-70,2-17-211,3-5-414</inkml:trace>
  <inkml:trace contextRef="#ctx0" brushRef="#br0" timeOffset="-97968.79">13933 16898 1162,'0'0'48,"0"0"-39,0 0 30,0 0 25,0 94 55,0-47-37,7 3-30,1-2-11,-1-1-13,0-7-17,-2-6-11,-2-10 0,-1-9-2,-1-4-25,-1 0-11,2-6-4,-2-1 9,0-1-21,3-3-92,-3 0-58,1 0-166,-1 0-294</inkml:trace>
  <inkml:trace contextRef="#ctx0" brushRef="#br0" timeOffset="-97639.65">14229 16987 768,'0'0'271,"0"0"-237,0 0 37,0 0 6,0 0 1,50 87 73,-20-45-30,0 1-35,-5-3-25,-10 2-14,-8-6-20,-7-3-15,0-5-9,-11-5-3,-16-7-4,-9-10-39,0-6-73,0-9-77,8-20-164,7-17-274</inkml:trace>
  <inkml:trace contextRef="#ctx0" brushRef="#br0" timeOffset="-97489.25">14407 16845 1127,'0'0'0,"130"-22"-6,-80 22-22,-6 2-152,-7 17-224</inkml:trace>
  <inkml:trace contextRef="#ctx0" brushRef="#br0" timeOffset="-96875.7">14983 16961 961,'0'0'217,"0"0"-193,0 0 28,-80-54 10,63 55-38,4 28-9,12 11-15,1 11-3,14 2 2,18-2 1,3-4 8,3-7 14,-4-1 30,-7-6-1,-8-3-12,-11-3-9,-8-1-21,0-6-8,-24-8-1,-6-5-32,0-7-34,6-2-53,8-26-16,13-10 73,3-10 59,17-8 3,15 2 69,6 9 56,5 7 8,-2 16-26,-2 14-13,-3 8-22,-5 12-36,-2 17-20,-9 10-11,-8 6 2,-7 4-6,-5-10 2,0-10-3,0-5-1,0-14-21,-5-7-78,-2-3-98,1-12-122,1-16-240</inkml:trace>
  <inkml:trace contextRef="#ctx0" brushRef="#br0" timeOffset="-96723.19">15260 16883 1202,'0'0'151,"0"0"-151,0 0 0,0 0 0,0 0-19,80 28-125,-73 12-218</inkml:trace>
  <inkml:trace contextRef="#ctx0" brushRef="#br0" timeOffset="-96437.63">15468 17165 1332,'0'0'184,"0"0"-179,0 0 67,0 0 0,0 0-35,0 0-23,47 103-10,-47-74-4,0-7-10,0-8-43,0-11-31,0-3-12,0-17 30,8-17 66,10-7 5,5-4 20,2 3 41,0 10 6,-4 10 4,-5 12-16,-1 10-2,-1 0-28,-1 22-19,2 15-11,-3 9 2,-2 0-2,-4-3-2,0-5-43,3-11-84,5-14-113,5-13-199</inkml:trace>
  <inkml:trace contextRef="#ctx0" brushRef="#br0" timeOffset="-96213.7">16070 16731 1467,'0'0'99,"0"0"-84,-35 110-9,9-20-1,4 19 45,11 3-2,10-12-41,1-12-5,20-17-2,10-18 0,2-15-5,7-14-46,-2-16-76,-1-8-103,-5-15-92,-4-21-316</inkml:trace>
  <inkml:trace contextRef="#ctx0" brushRef="#br0" timeOffset="-95802.91">16300 17052 1085,'0'0'99,"0"0"-71,0 0 121,0 0-20,0 0-87,0 0-40,-9 85-2,9-39 0,0-2-2,9-8-7,5-8-32,1-11-35,-2-11-21,4-6 21,2-6 40,0-15 32,-2-8 4,-1-5 4,-4 5 28,-3 10 23,-2 8-5,-5 9 10,1 2-8,1 10-25,4 15-23,8 4-2,1 2-3,3-9 2,0-5-1,-1-9 0,1-8 0,-4 0-3,3-15 3,-2-12 3,-5-7 4,-5-4 0,-4-1 21,-3-4 24,0 6-26,-4 1-19,-5 6-7,0 8-19,5 6-83,4 6-175,0 3-232</inkml:trace>
  <inkml:trace contextRef="#ctx0" brushRef="#br0" timeOffset="-95567.84">16870 16886 878,'0'0'797,"0"0"-788,0 0-1,54 113 7,-44-60 41,-3 4-10,-2 3-31,0-7-14,1-6-1,0-14-1,2-8-21,-2-9-37,2-11-41,-1-5-59,0-4-75,-2-19-62,-5-4-318</inkml:trace>
  <inkml:trace contextRef="#ctx0" brushRef="#br0" timeOffset="-95405.32">17009 17132 1306,'0'0'188,"114"-23"-185,-45 13-3,6 0 0,6-5-105,8-7-282</inkml:trace>
  <inkml:trace contextRef="#ctx0" brushRef="#br0" timeOffset="-94907.23">17455 17270 44,'0'0'716,"0"0"-671,0 0 24,0 0 115,0 0-38,0 0 26,-17-15-31,41 9-46,13 1-45,16 2-19,12 0-13,7-1-16,-3 4-2,-11 0-79,-12 0-141,-13 0-135,-9 1-530</inkml:trace>
  <inkml:trace contextRef="#ctx0" brushRef="#br0" timeOffset="-94429.2">18025 16964 1293,'0'0'160,"0"0"-149,0 0 60,0 0 5,0 0-72,0 115 1,-12-49-5,5-1 0,7-7 0,7-12 0,21-12 1,8-12-1,7-13-1,5-9 1,-1-2 4,-3-18 0,-8-10-4,-9-7-2,-7-2-28,-14-4-14,-6 4-15,0 3-9,-3 9 21,-7 10 47,4 5 0,1 9 49,3 3 24,2 0 19,-1 15-29,0 19-32,-4 12-9,-1 9 24,1 3-12,2-4-26,3-10-4,0-4-4,16-9-1,9-12-42,5-8-72,3-11-89,3-6-106,-5-22-231</inkml:trace>
  <inkml:trace contextRef="#ctx0" brushRef="#br0" timeOffset="-94204.44">18659 17019 992,'0'0'98,"0"0"-93,0 0 88,0 0 2,0 0-79,19 99 66,9-46 17,5-3-16,0-3-1,-6-10-23,-9-4-16,-8-8-26,-7-5-13,-3-6-4,0-7-4,-21-7-42,-7 0-75,-5-18-31,2-15-133,4-10-161,11-12-254</inkml:trace>
  <inkml:trace contextRef="#ctx0" brushRef="#br0" timeOffset="-94055.91">18690 17012 657,'0'0'385,"74"-97"-250,-27 59-25,6 10-30,4 12-61,-1 10-19,-4 6-102,-10 8-325</inkml:trace>
  <inkml:trace contextRef="#ctx0" brushRef="#br0" timeOffset="-93766.76">19181 17280 827,'0'0'159,"0"0"-128,0 0 113,0 0 18,0 0-2,0 0-45,-3-19-57,32 13-21,20-5-19,17-6-18,8 5-3,4-4-80,-9 5-184,-9 2-173</inkml:trace>
  <inkml:trace contextRef="#ctx0" brushRef="#br0" timeOffset="-93446.77">19901 16879 1173,'0'0'109,"0"0"-101,0 0-1,-103-38 27,66 54-6,0 13-20,5 5-8,10 0 0,13-4-1,9-8-5,1-6 1,26-7 4,9-9 1,9 0 6,-2 0 31,-4-5 56,-9 3 30,-9 2-37,-7 5-26,-8 20-31,-6 10-16,0 8-5,-1 4-1,-11-2-4,6-6-3,5-3-1,1-11-14,1-6-79,18-13-74,1-6-115,4-5-198</inkml:trace>
  <inkml:trace contextRef="#ctx0" brushRef="#br0" timeOffset="-93163.21">20199 17024 1183,'0'0'143,"0"0"-130,0 0 70,0 0-68,-27 121 15,27-59 1,10-1-21,16-13-7,3-9-1,0-14 0,-3-11 1,-4-14-1,-4 0 2,0-31 6,-6-13 19,-6-7 11,-6-13-6,0 5-8,-20 8 8,-11 10-15,-2 11-10,2 13-5,6 5-4,10 8-11,10 4-54,5 7-76,0 10-175,9 2-176</inkml:trace>
  <inkml:trace contextRef="#ctx0" brushRef="#br0" timeOffset="-92867.32">20590 16769 1438,'60'95'181,"-9"5"-144,-22 5 11,-17 2 17,-12 4-15,-33 1-22,-29-5-17,-20-7-11,-18-10-4,-20-17-37,-9-20-104,-6-19-234,7-18-765</inkml:trace>
  <inkml:trace contextRef="#ctx0" brushRef="#br0" timeOffset="-91060.93">12618 18192 646,'0'0'359,"0"0"-325,0 0-26,0 0 65,0 0 7,0 0-2,81-36-41,-55 33-23,-2 1-10,0 2-4,-3 0-22,-6 0-98,-5 0-109,-7 8-222</inkml:trace>
  <inkml:trace contextRef="#ctx0" brushRef="#br0" timeOffset="-90888.33">12588 18315 961,'0'0'171,"0"0"-163,0 0 4,0 0 43,140-47 4,-62 45-59,8 2-12,2 0-141,-6 0-319</inkml:trace>
  <inkml:trace contextRef="#ctx0" brushRef="#br0" timeOffset="-77881.21">13924 17815 1064,'0'0'139,"0"0"-59,0 0-20,0 0 33,0 0-62,0 0-15,0 0 36,-4 60-7,4-13-14,0 3-16,-2-4-13,2-2-2,0-5-18,14-6-105,13-5-96,7-10-108,3-13-340</inkml:trace>
  <inkml:trace contextRef="#ctx0" brushRef="#br0" timeOffset="-77657.79">14248 17874 1282,'0'0'87,"0"0"-85,0 0 5,0 0 44,0 0 32,-2 116-6,2-66-45,0 0-27,0-6-4,0-1-1,2-1-31,4-4-81,1-10-93,5-19-49,3-9-189</inkml:trace>
  <inkml:trace contextRef="#ctx0" brushRef="#br0" timeOffset="-77436.94">14536 17945 920,'0'0'10,"0"0"-9,0 0-1,-36 75 58,36-41 62,19 2-36,13-5 18,2-3-33,-2-1 5,-3-7-39,-10-3-7,-10 0-25,-9-2-3,0-3-18,-19-4-89,-12-8-63,-6-3-90,4-21-171</inkml:trace>
  <inkml:trace contextRef="#ctx0" brushRef="#br0" timeOffset="-77276.3">14546 17911 1059,'0'0'110,"103"-82"-79,-44 58-4,1 14-27,0 10-7,-9 7-199,-6 18-375</inkml:trace>
  <inkml:trace contextRef="#ctx0" brushRef="#br0" timeOffset="-76868.8">15217 18030 1104,'0'0'59,"0"0"-59,0 0 1,-80-43 19,50 47 17,0 22-16,0 9-16,5 8-4,10 6-1,12 3 3,3-3-2,14-3 4,14-5 9,2-9 24,-3-10-5,-5-5-8,-10-7-5,-5-1-18,-5-4-2,-2-2-4,0-3-11,-9 0-7,-8-10 0,0-16-31,4-7 37,13-6 5,0-2 11,26 0 1,14 3 26,10 9 41,0 7 2,-1 11-4,-5 11-13,-8 0-17,-11 16-19,-4 10-1,-6 11-12,-12 6 2,-3 6-1,0 1-4,-20-6-1,-2-8-70,0-10-105,0-16-89,6-10-239</inkml:trace>
  <inkml:trace contextRef="#ctx0" brushRef="#br0" timeOffset="-76710.42">15460 17908 1227,'0'0'54,"0"0"-54,0 0-26,0 0-56,80 17-24,-70 16-216</inkml:trace>
  <inkml:trace contextRef="#ctx0" brushRef="#br0" timeOffset="-76389.39">15714 18144 1295,'0'0'144,"0"0"-142,81-15 18,-69 23 26,-5 14-16,-3 12-7,-4 4-20,0 2-3,-4-6-26,-8-12-25,5-8-16,0-14-9,7-9 64,0-25 12,3-9 2,17-3 19,5 3 30,4 6 18,-2 8-1,-1 10-15,-2 8-8,-1 11-12,-1 0-16,0 13-11,1 11-1,-8 9-4,-5 3-1,-1 4-1,-8 4-14,2 1-65,0-9-67,4-5-100,4-12-100,4-19-312</inkml:trace>
  <inkml:trace contextRef="#ctx0" brushRef="#br0" timeOffset="-76157.73">16519 17840 1267,'0'0'135,"0"0"-116,0 0-10,0 0-8,-84 88 17,36-8 17,0 16-22,6 10-12,16-1-1,17-13-1,9-16 0,20-22-14,21-21-49,14-16-31,6-15-16,0-2-62,-6-22-87,-11-9 13</inkml:trace>
  <inkml:trace contextRef="#ctx0" brushRef="#br0" timeOffset="-75692.67">16716 18110 674,'0'0'347,"0"0"-263,0 0-36,0 0 71,0 0-32,0 0-76,-21-4-10,21 43-1,0 9 0,0 4 0,0-6 3,11-4-3,1-14-3,4-15-12,4-13-8,2-10 22,3-22 1,-2-11 3,-7 2 3,-4 6 3,-4 12 27,-5 9-8,-2 8 4,-1 6-22,0 6-10,0 17-14,0 11 13,6 5 1,6 0 0,6-9 0,6-6 1,6-11 1,3-10-1,1-3 4,-1-19-1,-7-15 0,-9-8 3,-10-3 10,-7 0 6,0-2-15,-7 8-2,-13 2-5,0 11-1,0 9-29,7 7-69,2 10-62,5 0-120,3 12-94</inkml:trace>
  <inkml:trace contextRef="#ctx0" brushRef="#br0" timeOffset="-75449.45">17355 17912 1156,'0'0'143,"0"0"-103,0 0 8,0 0-6,3 78 52,-3-14-7,0 9-38,10 2-31,2 0-9,2-5 1,-1-7-4,-4-13-5,-4-13-2,-4-12-3,-1-11-66,0-8-96,0-6-77,0-11 22,0-14-226</inkml:trace>
  <inkml:trace contextRef="#ctx0" brushRef="#br0" timeOffset="-75253.57">17418 18199 1409,'0'0'33,"0"0"-27,0 0 5,0 0-1,108-19-9,-69 26-1,6-1-30,7-6-123,5 0-126,10-20-643</inkml:trace>
  <inkml:trace contextRef="#ctx0" brushRef="#br0" timeOffset="-74735.27">17948 18420 542,'0'0'526,"0"0"-440,0 0 5,0 0 58,0 0-39,93-18-26,-35 14-42,12 0-18,11 2-16,7 1-8,4 1-79,-1-6-253,-13-4-599</inkml:trace>
  <inkml:trace contextRef="#ctx0" brushRef="#br0" timeOffset="-74304.35">18854 18212 1073,'0'0'166,"0"0"-114,0 0 14,0 0 17,13 87 56,-4-28-50,0 6-48,-3-1-14,-1 0-16,-1-7-11,2-3 0,3-15-24,4-8-81,4-12-113,1-17-130,0-2-348</inkml:trace>
  <inkml:trace contextRef="#ctx0" brushRef="#br0" timeOffset="-73712.82">19162 18369 719,'0'0'293,"0"0"-268,36-92 23,-19 67 35,-1 4 9,3 6-16,4 5-35,5 3-26,5 7-6,3 0 5,-10 17-4,-7 12-5,-13 11-3,-6 7-1,-9 7 0,-18 4 1,2-3-2,8-9 2,14-9-2,3-11 2,21-8 4,12-4 27,-1-8 40,-4 0 2,-11-3-17,-8 1-37,-7 2-13,-2 2-8,0 4 0,-18 4 0,-8-5-7,-2-2-46,4-8-57,8-1 1,4-10-4,8-15-15,4-10 39,7-4 58,24-9 25,14-1 6,9-7 6,0 1 29,-2 2 10,-5 12-6,-11 7 0,-15 17 7,-8 14-17,-10 3-27,-3 17-2,0 17 0,0 13 2,2 3 8,10-1 22,6-5 25,3-6 2,-4-9-15,-3-2-1,-8-10-16,-6 0-23,0-6-2,-6-2-2,-22-3-23,-11-6-90,-8 0-163,6-20-209</inkml:trace>
  <inkml:trace contextRef="#ctx0" brushRef="#br0" timeOffset="-73543.89">19755 18187 1040,'0'0'43,"118"-58"-43,-66 50-29,-15 8-19,-16 2-111,-14 20-451</inkml:trace>
  <inkml:trace contextRef="#ctx0" brushRef="#br0" timeOffset="-73215.75">20017 18081 939,'0'0'127,"0"0"-114,0 0 37,0 0-30,0 0-16,0 0 10,21 73-6,-1-44-3,10-5 0,-2-8-1,-1-9 15,-4-7-8,-6-3 14,-5-18 23,-12-6-10,0-1-1,-16 0-10,-8 5-27,-2 4-1,2 8-12,7 6-37,4 5-37,9 0-44,4 9-124,0 7-32</inkml:trace>
  <inkml:trace contextRef="#ctx0" brushRef="#br0" timeOffset="-72886.39">20380 17969 1256,'0'0'46,"107"56"48,-54-8 36,-13 19 0,-21 24-47,-19 19-31,-27 13-30,-31 5-14,-25-5-8,-23-10-4,-17-15-84,-8-32-137,1-30-426</inkml:trace>
  <inkml:trace contextRef="#ctx0" brushRef="#br0" timeOffset="-65525.43">19995 15082 456,'0'0'289,"0"0"-205,0 0 18,0 0 45,0 0-38,0 0 19,0 0-46,69-4 14,63 4 7,29 0-28,13 0-22,-4 0-16,-2 0 4,-11 0-14,-10 0-2,-6 0-3,-11 0-4,-16 0-18,-19 0 8,-27-2-8,-21-5 0,-15 0-1,-17 3-2,-6 0 2,-9 4-9,0 0-15,-3-3-2,-27-1-10,-20-2 4,-22-1-29,-16 2-11,-2 1-25,6-1 19,10 0-8,14 2 2,8 0 23,3 3 37,-3-1 18,-8 1 4,-10 0 1,-15 6-14,-14 8-2,-9 2 10,-3-1 8,10 2 0,14-3 4,30-1 14,23-4 13,25-4 16,15-2-6,46-3 49,36 0 40,35-5-47,21-13-59,10 0 12,-5-2 7,-11 3-20,-12 3-15,-15 3-8,-27 3-8,-25 7-43,-30 1-70,-22 0-65,-7 9-62,-38 2-99,-17 2-82</inkml:trace>
  <inkml:trace contextRef="#ctx0" brushRef="#br0" timeOffset="-65284.22">20584 15118 126,'0'0'264,"0"0"-246,0 0 102,0 0 11,0 0-9,81-6 34,-26-2-47,14 4-42,12-1-20,20 1-20,13 0-5,9-1-17,-3-2-4,-14-2 0,-27 2-1,-27 2 0,-25 2-7,-22 3-40,-5 0-131,-27-2-134,-19 1-256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3:44:46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 378 84,'0'0'1403,"0"0"-1403,0 0 0,-2 100 1,-9-52 62,-8 10-23,-2 3-10,-3 1-12,5-3-10,7-11-5,9-10-3,3-10-1,11-14-87,18-9-104,2-5-205</inkml:trace>
  <inkml:trace contextRef="#ctx0" brushRef="#br0" timeOffset="148.61">2194 778 1617,'0'0'3,"0"0"21,0 0-18,0 0 16,0 0-22,0 0-71,51-23-210,-22 23-333</inkml:trace>
  <inkml:trace contextRef="#ctx0" brushRef="#br0" timeOffset="1039.58">2921 345 1414,'0'0'0,"0"0"-27,4 102 27,1-40 59,-5 5-34,0-1-2,-2-3-18,-7-8-5,1-10-1,3-14-22,2-11-51,3-13-62,-2-7-3,2-15 71,0-22-29,0-15 16,2-11 81,16-10 22,2-2-8,9-3 45,1 2 21,1 8 5,4 7-3,0 12-22,-3 18-5,2 14-12,-6 17-11,-1 2-19,-9 30-13,-3 13 0,-12 8 0,-3 5 0,-12-1-6,-14-4-17,-5-4-10,-1-6-4,4-9 29,6-7-1,3-8-4,13-7 5,0-1 4,3-5 1,3-4 2,0-1 1,0-1 2,13 0 12,16-1 28,10-13-16,2-8-13,-3-1-3,-4 0 3,-10-1 5,-8-1-5,-4 5-3,-12 3 2,0 6 5,0 4-5,-16 6-12,-11 1-4,-3 9-5,-1 17 4,5 7-4,8 0-5,12 3-10,6-5-18,6-3 16,20-9 10,5-5 4,11-12 6,2-2-12,3-10-19,-4-11-62,-1-4-82,-5-2-82,-6 4-143</inkml:trace>
  <inkml:trace contextRef="#ctx0" brushRef="#br0" timeOffset="1587.05">3741 506 682,'0'0'301,"0"0"-271,0 0 84,0 0-21,-80-33-74,41 45-19,-6 18-3,2 11-2,10 9 0,14-1 1,13-5-35,6-8-16,8-11 2,24-14-4,7-11 1,10 0-32,5-18-2,2-11 55,5-8 20,4-2-54,-3-3 7,-4-1 62,-7 2 11,-11-1 25,-5-5 51,-5-11 30,-7-1-38,-9 6 8,-4 12 56,-8 18-54,-2 14 5,0 9 6,-6 0-66,-14 23-30,-11 27-4,-6 22 0,-11 13 2,-4 7-1,1-3 0,8-7-2,10-9-7,12-12-79,12-13-66,9-17-40,0-17-37,3-14-27,9-7-266</inkml:trace>
  <inkml:trace contextRef="#ctx0" brushRef="#br0" timeOffset="2786.9">3898 565 389,'0'0'117,"0"0"-30,0 0 22,0 0-13,0 0-14,0 0 1,83-12-40,-33 7-35,5-4-5,3 1-3,0-1-39,0-1-103,-4 0 23,-8 1 60,-9 1 37,-13 4 22,-13 3 72,-7-2 13,-4 3 21,-15 0-13,-14 0-71,-10 13-22,-2 12 0,4 6-2,9 4-3,11 5-12,10-2-21,7-3-60,0-8-8,12-13 75,12-10 24,1-4 7,-2-5 38,2-19 86,-3-6-13,-1-4-38,-3 1-22,-3 7 11,-5 6-10,-4 9-31,-6 7-4,0 4-3,0 8-14,-1 17-21,-8 6 21,1 5-36,3-4-30,5-1-27,0-10-37,0-6-74,14-10 30,3-5 15,5-7 159,2-17 172,3-5 71,1-5-22,0 0-57,-1 5-42,-7 8-3,-2 8-58,-9 10-34,0 3-23,-1 3-4,0 21-8,4 3 5,-3 6 0,-3-2-31,0-4-17,-1-7-11,0-6 2,-3-8 18,5-6 6,4 0 36,5-13 13,2-11 7,4-5 16,-5 3 35,4 0-32,-5 3-33,-4 7 0,3 6-6,1 6-8,10 4-69,5 0-36,8 2-9,4 7-91,0-4 13,-5-1 49,-7-4 82,-10 0 69,-11 0 1,-10-2 72,-1-3 76,-26 3-50,-9 2-64,-4 2-17,2 19-5,7 14 15,10 5 18,11 9-9,4 2 12,5-1 30,1-4-11,0-4 4,0-10-31,0-8-31,0-7-6,-8-7-2,2-7-2,-3-3-7,-3 0-19,3-19-59,3-4-3,6-6-20,0-6 55,25-1 24,8-3-25,12-1 3,12-4-1,5 2-33,4-1-31,-5 5 77,-9 6 39,-13 3 63,-12 12 75,-12 8 14,-9 2 8,-6 7-30,0 4-66,-16 21-61,-3 9 8,0 4-11,7 0-5,4-5-50,8-5-53,0-9-20,0-7-4,17-12 57,1 0 63,2-11 12,2-9 25,0 0 44,-4 2 31,0 6-45,-6 6-29,1 6-25,-4 0-1,2 17-9,2 5-48,2-1-106,3-5-36</inkml:trace>
  <inkml:trace contextRef="#ctx0" brushRef="#br0" timeOffset="2962.17">5943 248 1037,'0'0'99,"0"0"-99,0 0 29,0 0 8,0 0-37,-66 104-10,32-17 6,10 0-51,15-10-198,9-13-18</inkml:trace>
  <inkml:trace contextRef="#ctx0" brushRef="#br0" timeOffset="3112.03">6111 626 995,'0'0'87,"0"0"-67,0 0 18,0 0-12,0 0-26,-107-44-16,86 74-83,8 3-80,10-2-12,3-8-28,0-5-105</inkml:trace>
  <inkml:trace contextRef="#ctx0" brushRef="#br0" timeOffset="3221.91">6014 725 257,'0'0'326,"0"0"-184,0 0 53,0 0-65,0 0-65,0 0-52,78-51-13,-69 51-14,3 0-87,-1 6-72,3-3-23,0-2-143</inkml:trace>
  <inkml:trace contextRef="#ctx0" brushRef="#br0" timeOffset="3449.73">6292 595 793,'0'0'210,"0"0"-135,0 0 67,0 0-68,0 0-67,91-4-6,-79 36-2,-5 5 1,-7-1-5,0-2-31,0-8-10,-7-9 1,1-7 24,2-10 9,4-2 12,0-21 80,10-11-48,12-7 9,6-2-18,10-1-23,9 7-12,4 2-189,6 9-587</inkml:trace>
  <inkml:trace contextRef="#ctx0" brushRef="#br0" timeOffset="3592.03">6991 845 1190,'0'0'92,"0"0"-92,-59 97-14,8-66-67,3-6-436</inkml:trace>
  <inkml:trace contextRef="#ctx0" brushRef="#br0" timeOffset="4595.04">7521 463 875,'0'0'248,"0"0"-188,0 0 95,25-82-59,-1 66-49,1 8-26,2 8-15,1 0-6,0 24-3,-9 12-3,-12 7 5,-7 3-2,-19 1-29,-23-2-9,-6-5-6,-2-9-2,9-12-3,13-11 30,11-8 22,12-5 1,5-15 56,0-2 9,0 3 10,1 5-14,7 7-6,-1 4-29,0 3-15,5 0-7,8 3-4,4 14 5,2 2-3,0 1-1,-2 0-2,-3-1-4,-2-1-8,4-2-74,2-5-64,5-4-95,1-7-214</inkml:trace>
  <inkml:trace contextRef="#ctx0" brushRef="#br0" timeOffset="4731.44">7967 704 1342,'0'0'66,"0"0"-58,0 0 67,0 0-75,0 0-36,0 0-226,46-3-222</inkml:trace>
  <inkml:trace contextRef="#ctx0" brushRef="#br0" timeOffset="5324.4">8684 497 864,'0'0'413,"0"0"-413,0 0 0,0 0 7,-38 121 66,16-43 20,-3 6-58,0-1-34,-2-9 2,3-6-3,3-12-1,5-12-32,7-14-86,4-17-85,4-13-205</inkml:trace>
  <inkml:trace contextRef="#ctx0" brushRef="#br0" timeOffset="5588.04">8671 468 1058,'0'0'56,"98"-38"-35,-53 36 119,-8 2-53,-7 25-56,-8 12-13,-16 7-11,-6 7-4,-24-1-3,-16-2-20,-9-4-37,0-11-27,1-10-29,12-12-30,16-11-13,15 0-8,5-23 4,26-10-68</inkml:trace>
  <inkml:trace contextRef="#ctx0" brushRef="#br0" timeOffset="6446.27">9068 374 401,'0'0'186,"65"-106"-104,-45 71 35,-10 16 72,-7 14-74,-3 5 15,0 0-44,0 25-79,-12 23-2,-7 18 9,-2 10 12,1 1-17,11-6-9,5-10 0,4-9 0,0-7-11,0-15-44,0-10-2,3-9 26,-1-11-13,5 0 25,-1-20 16,7-13-4,5-7-3,5-2 10,0 1 1,-1 8 12,-2 11 40,-7 10-7,-2 10-23,-3 2-23,2 11-19,-4 16 6,1 10 12,-2 4 1,-2-1-2,7-3-4,1-5-24,2-9-8,7-9-6,0-8-5,5-6 6,4-3 25,1-18 17,2-6 1,-7-4 48,-1-2 53,-10 3-22,-5 1-18,-4 7-12,-5 6 0,0 8-17,-8 8-32,-12 0-5,-4 19-34,-1 13 11,5 3-25,6 2-14,10-7 36,4-4-9,0-9 15,6-10 12,9-7 7,4-2 6,-1-19 42,3-2 4,-4-4 4,-1 1 18,-4 5 8,-1 6-45,-1 8-20,-3 7-11,2 0-6,-2 11-21,0 8 17,3 4-19,0-1-24,-2-5 24,1-5 11,-3-5-5,7-7 15,-2 0 8,3-13 6,2-9 0,0-7 2,-1-2 4,0 0-5,-6 3 1,-2 8 6,-4 9 3,-3 7-5,0 3-9,0 1-3,0 0-33,0 1-27,0 9 34,-6-2 6,3-2 6,0 2-9,0-5-8,0 0 1,-1 3-3,-7-1-7,2-2-12,-7 3-46,-1-1-41,-5 0-24,-5-1-227</inkml:trace>
  <inkml:trace contextRef="#ctx0" brushRef="#br0" timeOffset="6956.99">9030 603 531,'0'0'361,"0"0"-361,81-27 0,-41 24 35,14 3 41,8 0 16,4 1-30,-3 15 8,-16 3-4,-15 4-38,-20 2-27,-12 3-1,-14 2-2,-35-7-36,-18-3-24,-14-7-19,-5-8-23,5-5 8,4 0 62,16-17 34,22-7 28,30-7 65,28-4 39,57-4-88,35 5-22,24 6-6,4 11 42,-6 10 36,-23 7-46,-25 4-13,-27 18-6,-29 10-22,-29 11-7,-21 6-1,-46 3-7,-33-1-42,-26-3-52,-15-7-27,-10-7 58,2-12 69,18-13-39,33-9-47,45-14-48,52-20-43,30-11 97,62-8-73</inkml:trace>
  <inkml:trace contextRef="#ctx0" brushRef="#br0" timeOffset="7571.22">10000 318 1506,'0'0'0,"0"0"-20,0 0 20,0 122 17,-6-38 26,-10 8-20,-5-4-20,-2-4-2,-2-7-1,-2-14-11,6-12-62,5-17-57,5-17-32,7-17-41,4-3-61,0-26 39,0-13 133,9-4 92,3-4 8,0-2 11,1 5 47,-2 4-41,0 2 46,-3 4-37,-1 3-8,-1 5-14,0 0-12,5 3 0,2-1 0,6 2 13,11 6 61,5 4 39,7 6 8,2 5-12,0 4-24,-12 0-26,-7 5-22,-10 12-22,-9 3-13,-6 5 1,0 0 1,-21-1-2,-2-4-2,0-5-7,4-5-11,3-5-31,7-5-15,3 0 20,-2 0-4,-1 0 7,3 0 3,0-8-57,5 1-79,1 1-17,0 1-128</inkml:trace>
  <inkml:trace contextRef="#ctx0" brushRef="#br0" timeOffset="9005.82">10602 499 1203,'0'0'203,"0"0"-197,0 0 60,0 0-1,0 0-53,-119 2-6,73 41-1,10 8-5,6 2-2,12-3-34,11-9-19,7-11-26,0-14-7,21-13 43,7-3 44,3-24 1,1-10 13,-2-12 20,-7 0 20,-6-1 1,-4 4-39,-10 7-7,-3 8-8,0 9-10,-13 10-61,3 9-5,6 0-66,4 11-16,3 3 14,28-7 67,17-7 77,15 0 30,13-15 54,8-19-2,-1-13 6,-5-12 12,-12-5 22,-16 2-30,-15 7 3,-16 13-49,-16 13-21,-3 8-2,-21 13 3,-21 8-26,-15 18-7,-7 32-1,-1 26 1,5 14 3,14 5 0,15-3 2,12-17-4,14-11-12,5-13-15,0-13-14,16-12-26,8-9-13,7-12 20,5-5 28,6-3 14,6-19-10,7-8-26,3-7 22,-4-1 10,-4-3 28,-11-3 6,-14 3 34,-8 7 50,-14 3-30,-3 15 6,-3 12 3,-21 4-68,-3 14-1,-1 20-7,3 8-7,8 4-44,5 2 2,9-5 9,3-6 5,0-11 21,9-14 2,6-12 6,4 0 13,2-23 17,2-9 42,-6-5 6,-2 0 7,-4 4-4,-5 9-4,-3 9-5,-3 9-27,0 6-12,0 0-20,0 16-20,-2 9 4,-5 8-20,1 0-60,1-1-18,5-7 6,0-8-57,0-8-68,14-9-75,2 0 99,5-21 209,1-6 189,3-3 51,1 0-98,3 2 38,2 7-77,2 5-27,0 10-1,1 6-7,0 0-32,-1 17-11,-3 11 9,-10 3-15,-6 5-4,-9-5-5,-5 0-5,0-4 0,-13-10 5,-3-7 1,3-8 1,-1-2-1,7-8 12,4-13 28,3-11-15,0-5-17,12-3-19,15-3-2,10 2-37,12 7-58,9 7-125,5 10-204</inkml:trace>
  <inkml:trace contextRef="#ctx0" brushRef="#br0" timeOffset="9224.13">12160 945 1399,'0'0'50,"0"0"-34,-91 53-16,43-29 0,-9 2-6,-8-1-160,-5-8-289</inkml:trace>
  <inkml:trace contextRef="#ctx0" brushRef="#br0" timeOffset="9985.35">12913 520 397,'0'0'819,"0"0"-819,0 0 0,68-83 93,-41 69-32,6 4-25,6 5-25,1 3-11,-9 2 0,-9 2-2,-13 17-14,-9 7 2,0 5 11,-25 2 0,-4 2-4,0 0-14,13-3-13,16 1 11,0-7 21,31-3 2,11-6 11,1-5 75,-1-1-4,-9-5-17,-15 2-5,-10 0-24,-8 3-27,-11 3-5,-26 3-4,-10-3-22,-7-8-84,2-4-114,15-2-142,19-13-448</inkml:trace>
  <inkml:trace contextRef="#ctx0" brushRef="#br0" timeOffset="10122.76">13518 633 1439,'0'0'50,"0"0"-49,0 0 44,0 0-45,0 0-18,0 0-118,11 22-265</inkml:trace>
  <inkml:trace contextRef="#ctx0" brushRef="#br0" timeOffset="10713.02">13790 698 1310,'0'0'144,"88"-46"-134,-36 29 9,2-3 48,-4 1-30,-9 3-21,-11 1-15,-13 2 1,-13-2 1,-4 4-2,-7-1-1,-21 3-18,-10 9-5,-7 0 10,-6 15 5,6 17-4,8 8 4,18 6-5,15-1 2,4-6-8,27-5-1,15-10 8,10-10-2,9-8-14,5-6-84,6-5-27,5-19-64,0-8-70,6-8-90,-5-4 277,-4-5 86,-8 0 300,-11 6-85,-18 9-3,-14 10-21,-17 12-79,-6 10-31,-5 2-24,-23 9-57,-16 17-5,-10 7 1,-3 8-8,-6-2 3,5-1-37,5-4-9,16-12-33,14-10-18,20-12-98,3 0-24,0-19-41</inkml:trace>
  <inkml:trace contextRef="#ctx0" brushRef="#br0" timeOffset="10866.05">14349 542 864,'0'0'125,"0"0"8,0 0 19,0 0-90,82-37-35,-50 52-10,-1 11-6,0 6-7,-1 5-4,0-3-4,1 2-69,5-8-16,7-9-60,8-10-110,3-9-123</inkml:trace>
  <inkml:trace contextRef="#ctx0" brushRef="#br0" timeOffset="11238.77">14973 645 534,'0'0'348,"0"0"-161,31-94-22,-31 74-33,-5 9-49,-12 8-58,-7 3-25,-3 17 0,-3 22-10,1 9 5,-1 8 1,4 5-3,-2-6-34,2-5-25,4-12 5,4-10-10,11-14 2,5-11-56,2-3 2,0-15 91,5-13-102,5-6 29,2-2 71,0-6 34,4-4 3,4-7 28,2-3 6,8 5 4,3 3 22,3 8 94,2 10-67,-2 10-9,-4 11-1,-4 9-12,-4 0-33,-8 24-14,-4 7-14,-12 10-4,0 2-3,-22-1-5,-12-3-49,-3-8-22,-1-9-25,5-8-45,9-9-109,9-5-196</inkml:trace>
  <inkml:trace contextRef="#ctx0" brushRef="#br0" timeOffset="12543.93">15156 582 402,'0'0'345,"0"0"-298,0 0 28,0 0-47,0 0-10,0 0-4,-64 103-13,51-73-1,11-4-1,2-9-15,0-6 6,9-6 7,8-5 3,0 0 7,2-11-5,0-8-2,-8-3-25,0-2 20,-1-3-107,1 2 110,5 2-5,4 6 7,1 2 37,1 6 61,-4 4-18,3 2 4,-3 3 14,-2 0-36,0 0-39,-2 15-17,-2 6 2,-8 9-3,-2-1-3,-2 3-2,0-3-14,-12-7-36,0-6-17,3-8-55,4-8-6,5 0 2,0-16 119,6-12 7,13-3 73,3-1 37,5 1-30,-3 6 7,-1 8-6,-6 6-16,-1 11-22,-5 0-43,-1 17-4,0 16-1,-1 4-3,-2 6-32,0-7-21,2-9 6,2-3-12,8-13 11,2-10-4,7-1 28,3-19 26,-1-12 6,-5-6 6,-4-5 35,-7 0 28,-6 5-5,-6 8-17,-2 9-15,0 14-28,-10 6-4,-5 0-40,0 21 11,3 8 8,6 5-42,4 0-9,2-1 12,0-8-52,6-8 69,8-6-13,2-10-10,-1-1 66,2-7 11,-3-11-11,6-6 0,1 0-2,0 3 2,3 1 0,-1 6 51,-3 7 20,-4 5-19,-3 2-11,-5 10-25,-3 13-2,-2 5 1,-3 0-15,0 0-1,0-5-30,0-5-43,1-10 13,7-8-13,5 0 46,2-14 28,1-8 2,2-2 83,2 1 68,-1 4-70,-2 5-22,0 8-20,-5 6-28,-3 0-13,-2 18-9,1 3-5,4 2-33,7-6-3,7-6-56,2-9 24,5-2-17,0-14 19,-2-17 80,-1-3 71,-2-7 61,-4-2 9,-6-1-76,-5-3-27,-7-6-26,-1-6 4,-5 8-10,0 7-6,0 16 0,-5 25 7,-9 3-7,-5 31-15,-4 22 15,-6 10 15,3 8-12,0 0 1,7-8-4,7-9 0,9-6-17,3-16-90,0-12-61,13-15 52,-1-5 16,0-6 97,-2-16-12,-2-2 15,0 1 46,3 2 76,3 3-48,5 3 40,5 3 13,-3 5-25,1 4 3,-4 3-39,-4 0-1,-2 3-17,-2 9-21,-4 5-17,-1 4-10,-5 2-12,0 2-144,-16-7-110,-4-7-265</inkml:trace>
  <inkml:trace contextRef="#ctx0" brushRef="#br0" timeOffset="12673.39">16731 451 1040,'0'0'0,"0"0"-339,99-41 240,-87 43 3</inkml:trace>
  <inkml:trace contextRef="#ctx0" brushRef="#br0" timeOffset="12972.44">16822 540 953,'0'0'19,"0"0"-19,0 0 0,-88 23-6,64 8-2,8 3-68,10-6-111,6-8-13,3-12 44,18-8 156,6 0 27,-2-12 174,2-8-15,-1 0 3,-4 1-66,-5 7-16,-4 3-11,-7 6-46,-5 3-35,1 0-15,-2 0-18,0 1 5,0 10 12,0-2-2,0 0 1,0 2-27,5 1-77,4-2-162,4 3-318</inkml:trace>
  <inkml:trace contextRef="#ctx0" brushRef="#br0" timeOffset="37587.71">19035 1534 844,'0'0'55,"0"0"-53,0 0 93,0 0 26,0 0-39,0 0-30,0 0-32,0 0-5,-6-14 13,6 14-4,0 0-3,0 0-7,0 0 8,-2 0-8,2 0 2,0 0 1,0 0 2,0 0-3,-1 0-3,1 0-1,0 0-1,-2 0 8,2 0 1,0 0 1,-2 0 1,2 0-5,-1 0-6,1 0 0,0 0 0,0 0 0,0 0-1,0 0-4,0 8-1,0 1 9,0 2 1,0 0-8,1 4 3,6 9-1,4 8 1,4 11 3,8 3 4,3-2-9,4-1 8,-3-5 1,-3-2-11,-2-6-1,-5-6 6,-6-5-6,-3-5 0,-2-3-4,-5-5 0,-1-3 1,0-3 0,0 0-4,0 0 0,0 0-19,0 0-3,0-11-22,0-2-58,0-4-28,-5-1 3,2 3-60,-4-2-49,0 1-70,-3-4-162</inkml:trace>
  <inkml:trace contextRef="#ctx0" brushRef="#br0" timeOffset="38419.94">18994 1559 639,'0'0'213,"0"0"-173,0 0 55,0 0 67,0 0-34,0 0-46,-1-3-39,1 2-18,0 1-3,0 0-10,3 7-6,8 15-3,3 4 7,4 3-1,-3-2 15,1-3-5,-4-7-13,-1-2-5,-1-1 5,-3 1-4,3 2 6,-2-2 2,-1 1 9,0-4-4,-4 0-11,0-4-4,-3-4 0,0-1-16,0-1-62,0-2-2,0 0-28,0-2 20,0-10-36,-8-3 18,2 0 85,0-1 16,-2-1 5,1 2 16,3 5 42,-1 2 25,5 4 26,0 0 12,0 4-10,19 0-42,9 4-29,6 11 13,2 4 2,-12 1-27,-8 5-11,-13 0-8,-3 3-4,-1-5 0,-22 1-5,-5-9-3,-6-8-15,-2-7 1,1-4 8,6-18 9,8-2 3,12-3 12,9 1 9,0 4 9,7 2-8,13 7-8,3 9-11,9 4-6,5 6 0,7 20-5,0 8-2,-7 10-24,-11 8-80,-22 1-196,-4 3-233</inkml:trace>
  <inkml:trace contextRef="#ctx0" brushRef="#br0" timeOffset="38938.58">18334 2171 1144,'0'0'134,"0"0"-97,0 0 121,0 0-37,0 0-49,0 0-31,0 130 25,0-48-1,0-1-38,4-6-1,3-4-6,-1-7-11,0-6-9,-1-9 0,-5-11-3,0-10-21,0-9-14,-2-12-26,-13-7-19,-6-16 5,2-26 11,3-21 2,8-12 11,6-10-32,2 1 44,0 7 17,0 9 25,0 10 5,0 10 24,0 8 24,0 7 18,0 4 0,3 9 13,13 1-28,6 4-23,5 3-16,7 3-14,7 2 0,9 7-3,1 0-11,0 3-79,-8 17-77,-18 5-152,-19 6-323</inkml:trace>
  <inkml:trace contextRef="#ctx0" brushRef="#br0" timeOffset="39786.3">18412 2227 1197,'0'0'98,"0"0"-15,0 0 62,0 0-29,-25 107-12,25-47-26,9 5-19,4-1-26,-2-5 8,-5-3-18,-6-2-14,0-6-7,0-9-2,0-12 0,0-10-5,-2-7-23,0-7-11,2-3 3,0-6 12,0-21 1,0-13-24,0-17-12,4-8 28,3-9 3,-2-1 15,-5 4 13,0 10 0,0 12 7,0 11 18,1 9 4,1 9 2,-2 6 2,1 5-7,-1 6-1,0 3-14,0 0-4,0 0-6,0 7-1,0 18-6,3 14-1,0 9 7,1 2-1,4-1 1,-5-4-3,4-8-30,3-4-52,1-3-132,-3-7-193,-8-2-524</inkml:trace>
  <inkml:trace contextRef="#ctx0" brushRef="#br0" timeOffset="40086.89">18121 2898 966,'0'0'155,"0"0"-150,0 0 150,0 0 17,0 0-85,0 0-29,97-32-16,-44 32 4,3 0-3,4 0-16,-2-4-17,6-5-10,-1-2-12,-8 1-81,-17-2-99,-22 5-150,-16-1-331</inkml:trace>
  <inkml:trace contextRef="#ctx0" brushRef="#br0" timeOffset="40269.53">18213 2907 921,'0'0'450,"0"0"-438,0 0 56,0 0 48,0 0-38,0 0-45,8 0-20,36 0-6,23-7-7,19-5-5,7-6-133,-11-8-137,-7-2-631</inkml:trace>
  <inkml:trace contextRef="#ctx0" brushRef="#br0" timeOffset="40718.19">19115 2582 1220,'0'0'207,"0"0"-194,0 0 72,0 0 10,0 0-29,0 0-42,118-35-20,-65 30-4,5 0-63,-2 0-124,-16 0-251</inkml:trace>
  <inkml:trace contextRef="#ctx0" brushRef="#br0" timeOffset="40890.39">19118 2800 1413,'0'0'145,"0"0"-127,0 0-18,0 0 33,103-56-33,-29 50-36,22 1-204,19-5-347</inkml:trace>
  <inkml:trace contextRef="#ctx0" brushRef="#br0" timeOffset="41817.75">20238 2285 1381,'0'0'146,"0"0"-117,0 0 84,0 0-6,0 0-59,0 0-22,-3 78 1,3 2 35,0 5-10,-7 1-18,-5-6-12,-2-3-22,-2-9 0,1-12 0,4-14 0,3-17 0,5-14-33,3-7-46,0-4 6,0-15 10,0-19-62,3-16-90,-3-9-92,0-8-65,0 0-323</inkml:trace>
  <inkml:trace contextRef="#ctx0" brushRef="#br0" timeOffset="42013.49">20149 2352 696,'0'0'0,"0"0"6,0 0-2,0 0 38,0 0 4,0 0 29,-33-67 77,33 43 7,0-2-47,13-4 16,23 1-79,10-2-18,14 5-29,1 8-2,-4 9-57,-13 9-199,-19 9-210</inkml:trace>
  <inkml:trace contextRef="#ctx0" brushRef="#br0" timeOffset="42725.3">19805 2964 470,'0'0'846,"0"0"-786,0 0-41,0 0 71,101-23-48,-46 13-23,6 1-19,3 1-7,-1 1-14,-1-3-22,-7-2-36,-6 1-10,-10-1 20,-9 0 23,-8 1 43,-9-1 3,-6 4 22,-2 2 55,-3 1 33,-2 2-23,0 3-19,0 0-40,0 0-20,0 0-8,0 14-2,0 6 0,-4 7 2,-5-2 0,-1-2-6,2-3-36,1-6-5,2-3-29,5-10-32,0-1 65,5-2 35,14-19 8,3-7 2,2-3 6,2 0 56,-2 2 33,-3 4-31,1 3 3,-6 10-19,-5 5-10,0 7-20,-1 0-17,-1 17-2,-1 10-2,0 2 1,-8 5-7,0-5-16,0-3-8,-2-6-9,-4-9-7,3-6 12,3-4 4,0-1 31,0 0 4,0-13 23,0-8-13,9-5 17,8-2-18,5-2-1,2 5 3,0 3 10,-8 8 16,-1 8-6,-4 6-8,-1 0-17,2 8-7,-1 14 0,-6 7-3,-3 2 0,-2 1 0,0-1-5,-10-4-16,-3-8-27,4-4-80,5-8-149,3-7-282</inkml:trace>
  <inkml:trace contextRef="#ctx0" brushRef="#br0" timeOffset="43349.96">21376 2019 1367,'0'0'118,"0"0"-106,0 0 91,0 0-12,0 0-59,0 0-22,-48 151 32,25-48-18,0 4 6,-5 1-10,2 3-11,0-1-5,2-4-3,3-7-1,3-9 1,5-14 1,4-11-2,5-15 0,4-14 0,0-11 0,0-9 6,11-4 5,13-5 13,9-1-1,14-1 8,16-5-18,10 0-8,11 0-5,-1-3-20,1-8-64,-10-5-66,-9-4-241,-18-5-468</inkml:trace>
  <inkml:trace contextRef="#ctx0" brushRef="#br0" timeOffset="43691.81">22089 2392 1608,'0'0'0,"0"0"-49,-83 27 49,39 23 2,-6 23 35,-1 15-8,3 1-23,15-3-5,16-16 1,17-19-2,8-14 0,30-19-6,12-15 6,7-3 7,3-26 1,-3-18 7,-8-11-3,-12-11-5,-13-6 0,-14-1-5,-10 10 1,-4 8-6,-24 15-12,-7 11-53,-7 9-8,-6 13-29,-2 7-76,4 0-47,7 0-73,21 0-50</inkml:trace>
  <inkml:trace contextRef="#ctx0" brushRef="#br0" timeOffset="43926.15">22089 2162 624,'48'-73'292,"-9"-2"-151,-13 11-118,-12 10 35,-14 16 36,0 18-5,-17 13-20,-17 7-42,-10 33-2,-9 34 43,1 33 37,6 21 5,8 20-47,10 1-14,7 5-17,4-8 2,3-13-16,2-6-13,0-14-5,2-8-3,2-10-27,2-9-41,3-16-97,-3-14-188,-1-26-376</inkml:trace>
  <inkml:trace contextRef="#ctx0" brushRef="#br0" timeOffset="46356.17">20107 3313 817,'0'0'185,"0"0"-173,0 0 58,0 0 97,0 0-4,0 0-69,39 0-10,17-3-8,25-5-25,5-2-20,1 2-16,-17-1-1,-22 3-3,-15 3-6,-14 0-3,-12 3 1,-7 0-2,0 0-1,0 0-4,-18 0-12,-12 0 3,-13 3 3,-6 6 7,-9 0-1,-3-1 2,-5-1 2,5-1 2,10-2-2,15 0 0,15-4 0,17 0 17,4 0 17,6 0 2,27 0-4,19-6-12,12-2-6,5 3-2,-8 2 0,-11 1-5,-10 2-7,-11 0 0,-8 0 0,-10 0 0,-8 0-2,-3 0-10,0 0-2,0 0-5,0 0 0,-6 0 3,-6-1-2,-6-7-13,4 0-56,0-4-76,8 3-86,6-1-153</inkml:trace>
  <inkml:trace contextRef="#ctx0" brushRef="#br0" timeOffset="47060.08">21773 3487 791,'0'0'307,"0"0"-300,0 0 20,0 0 127,0 0 22,0 0-79,0 0-30,28 0-10,3 0-12,10 0-3,8 0-31,-3-3-6,-4 2-1,-9-2-2,-14 3-2,-8 0-9,-8 0-24,-3 0-15,-8 0-35,-17 0 40,-17 9 28,-6 2 13,-5 2 1,4-3 2,11-3-1,13-3 5,13-4 17,10 0 19,2 0 15,0 0 6,18 0-27,24-14-32,19-1-3,18-3-63,11-2-157,1-5-432</inkml:trace>
  <inkml:trace contextRef="#ctx0" brushRef="#br0" timeOffset="57121.72">9215 3062 522,'0'0'178,"0"0"-149,0 0 114,0 0-6,0 0-30,0 0-59,0 0 41,0 0-42,-49 45 28,39-22-31,-1 6-18,-2-3-14,1 2-8,-1 0-4,2-3 0,1 0-46,3-6-85,0-5-28,3-7-120,2-7-158</inkml:trace>
  <inkml:trace contextRef="#ctx0" brushRef="#br0" timeOffset="57348.44">9026 2946 924,'0'0'163,"0"0"-151,0 0 26,53-82 47,-28 70-33,3 2-36,2 7-16,4 2-2,3 1-15,0 0-37,2 9-41,-2 7-77,-5-2-99,-8 3-156</inkml:trace>
  <inkml:trace contextRef="#ctx0" brushRef="#br0" timeOffset="58341.9">8775 3410 616,'0'0'25,"0"0"15,0 0 81,0 0-48,0 0 16,88 15-49,-26-26-30,6-7-8,-1 2-1,-7-3 1,-8 3-2,-8 2 1,-4 2-1,-5 0 0,-10 4 0,-8 3 1,-9 2-1,-7 1 3,-1 2 3,0 0 10,0 0 44,0-1-15,0 1 11,0 0-4,0-2-13,0 2-6,0 0-11,0 0-14,-1 0-8,-4 0-4,-4 11-1,-2 4 2,2 0-10,1 2-11,-2 0 5,2 2 9,0-1-2,-2 1 7,0 0-11,-1-2-1,0-3-1,3-1-1,1-8-9,6-2-10,1-3 15,0 0 17,0 0 6,8-13 6,8-3-4,1-4-2,6 1 8,0-3 5,2 1-4,0 2 7,-2 5 11,-4 5 1,-6 5-2,-4 4 1,-4 0-13,0 0-9,-4 7-3,1 5 2,-2 5-4,0 0 0,0 0 0,-8 1-1,-7-3-2,3-2-6,0-4-8,5-2-9,4-4-7,3-3 11,0 0 10,0 0 8,1-13 4,13-6 2,4-1-2,1-3 10,3-1 4,1 4 15,-1 3 2,2 1-5,-3 7-2,-9 3 4,0 1-16,-6 5 23,-4 0-20,0 0-13,-2 8-1,0 9 3,0 5-3,0 1 2,0 1-3,-2 0 0,-2-5 0,-3 0 0,7-5-4,-3-3-38,3-2-40,0-4-8,0-5-45,0 0-146,12-1-158</inkml:trace>
  <inkml:trace contextRef="#ctx0" brushRef="#br0" timeOffset="58614.79">9937 3195 655,'0'0'431,"0"0"-414,0 0 24,0 0 92,0 0-44,0 0-49,39-4-22,-21 4-9,-3 0-1,3 1-5,-2 0-3,5 1-12,1-2-106,2 0-51,-4 0-157,-3 0-239</inkml:trace>
  <inkml:trace contextRef="#ctx0" brushRef="#br0" timeOffset="58806.72">9949 3321 1138,'0'0'32,"0"0"-25,0 0 138,0 0-55,0 0-70,0 0-13,25 10-7,-2-3-102,-1-4-144,4-3-298</inkml:trace>
  <inkml:trace contextRef="#ctx0" brushRef="#br0" timeOffset="60553.9">10972 2204 428,'0'0'203,"0"0"-202,0 0-1,0 0 27,0 0-17,0 0 11,-9-19-7,8 19-9,1 0 10,0 0 29,0 0 19,0 0-5,0 0-7,0 0-17,0 0-2,0 0-10,0 0-5,0 0 3,0 0 0,0 0-6,0 0-4,0 0-3,0 0 0,0 0-3,0 0-4,0 0 4,0 0 3,0 0-1,0 0 6,1 0 4,16 0 7,10 0 11,9-4-10,5-3-7,2 0-6,-6 2-4,-11 0-1,-10 3 0,-10-1 5,-4 3-2,-2 0 5,0 0-7,-5 0 0,-12 8-7,-7 11 0,-3 1-1,0 5 0,-3 2 1,3-4-2,0 0 1,7-6 0,4-7 1,8-3-44,5-6 14,3-1 22,0 0 8,0 0 6,3 0 9,13-1 5,8-3-14,4 3 9,-2 1 11,-3 0 4,-5 0-8,-4 0-13,-2 8-9,-5 2-1,1-1-21,1 1-74,3-1-26,3-5-83,5-4-176</inkml:trace>
  <inkml:trace contextRef="#ctx0" brushRef="#br0" timeOffset="60734.46">11585 2251 958,'0'0'56,"0"0"10,0 0 54,0 0-26,0 0-27,0 0-46,102-10-21,-67 6-17,-5-3-156,-4 4-289</inkml:trace>
  <inkml:trace contextRef="#ctx0" brushRef="#br0" timeOffset="60899.53">11631 2380 1371,'0'0'51,"0"0"-24,0 0-27,94-46 17,-77 46-17,5 0-26,1 0-145,6 7-94,1-4-215</inkml:trace>
  <inkml:trace contextRef="#ctx0" brushRef="#br0" timeOffset="61350.12">12183 2159 1128,'0'0'62,"0"0"-54,0 0 20,80 7 49,-75 15-51,-5 5 0,0 2-26,-11-2 0,-11-2-26,-6-4-28,-2-6-10,4-4 14,9-8-14,13-3 32,4-2 32,7-18 19,20-7 26,7-4 14,8-3 20,5 3-6,-3 4-2,-7 5-14,-11 8-19,-11 4 6,-8 5-7,-4 3-12,-3 2-7,0 0-3,0 5-15,-6 14-6,-6 7 5,-4 4 0,0 1 2,2-3-1,2-3 0,3-5-1,1-4-2,4-5-22,3-4 4,1-3-2,8-4-22,24 0-23,13 0-117,7-15-126,-6-3-425</inkml:trace>
  <inkml:trace contextRef="#ctx0" brushRef="#br0" timeOffset="61523.89">12598 2249 925,'0'0'527,"0"0"-526,0 0 4,0 0 66,0 0-13,101-39-44,-60 39-14,8 0-3,0-2-44,-3-2-94,-7-4-168,-7-4-474</inkml:trace>
  <inkml:trace contextRef="#ctx0" brushRef="#br0" timeOffset="61704.08">12864 2106 1474,'0'0'82,"0"0"-67,0 0-15,0 0 77,-69 111-14,42-59-22,7-5-30,6-8-11,9-5-11,5-2-88,5-10-112,25-9-188</inkml:trace>
  <inkml:trace contextRef="#ctx0" brushRef="#br0" timeOffset="62023.27">13247 2174 1465,'0'0'2,"0"0"12,-5 90 17,-18-33 67,-7 6-35,-5-2-31,1-1-21,1-13-8,3-7-3,4-15-6,2-15-40,3-10-68,4-4-79,3-29-16,6-15-64,8-10-53,0-10 97,27-10 145,9-6 84,11-4 50,6 6 192,2 12-64,0 15 52,0 13-87,2 11-85,2 7-58,3 12-55,-3 9-236,-9 3-191</inkml:trace>
  <inkml:trace contextRef="#ctx0" brushRef="#br0" timeOffset="62451.02">13632 1976 990,'0'0'70,"0"0"-68,0 0 49,-70 78-10,64-54-11,6 2-15,0-4-15,12-2-8,15-9-8,6-6 8,3-5 6,0-3 2,-4-16 2,-4-2 8,-4 0 0,-8 3 14,-2 3 3,-8 9 8,-3 3 32,-3 3-8,0 0-49,0 24-10,-5 11 7,-9 13 12,3 4-6,-4 4 13,-2-5-9,0-1-3,3-8-10,-2-4 3,4-6-3,3-10-1,2-10-3,2-5 3,4-7 3,1 0 28,0-11 6,0-13 20,0-13-56,13-7 1,6-5-5,7-14 0,7-7-2,2-8-8,8 1-26,1 6-42,-2 12-37,-2 20-141,-6 16-326</inkml:trace>
  <inkml:trace contextRef="#ctx0" brushRef="#br0" timeOffset="63381.94">10881 3125 819,'0'0'119,"0"0"-55,0 0 119,0 0-21,0 0-62,0 0-51,49-8-13,-10 1-23,3 3-11,0-1 1,-11 0-2,-8 3 2,-9 2-3,-8 0-5,-6 0-1,0 0-34,0 16-24,-15 6 49,-7 6 13,-5 3-2,-3-1 1,0 0 0,0-4 3,6-4 0,-2-5 0,8-6 0,5-4-1,4-3 1,9-4 0,0 0 8,0 0 33,15-11-14,10 0-19,5 1-5,0 6 2,-2 4 4,-3 0 5,-2 3-5,-7 9-9,1 2 0,-6-1-5,0 1-14,1-2-21,2-2-40,5-9-79,6-1-87,8-4-264</inkml:trace>
  <inkml:trace contextRef="#ctx0" brushRef="#br0" timeOffset="63555.39">11438 3260 1076,'0'0'245,"0"0"-229,0 0-16,87-31 69,-59 29-49,-3 1-20,-3 1-18,-4 0-156,-5 0-166</inkml:trace>
  <inkml:trace contextRef="#ctx0" brushRef="#br0" timeOffset="63711.39">11462 3387 1310,'0'0'124,"0"0"-86,0 0-38,101-32 35,-73 27-30,4 5-5,2-2-94,3 2-182,0-5-236</inkml:trace>
  <inkml:trace contextRef="#ctx0" brushRef="#br0" timeOffset="64029.84">11982 3179 1013,'0'0'190,"0"0"-190,0 0 94,0 0 31,82 6-60,-60 18-2,-3 2-35,-3 2-19,-6-2-3,-4-2-4,-3-2-1,-3-2-1,0-4-34,0-7 4,0-5 3,-3-4 4,3 0 21,0-12 2,5-12 8,16-5-2,4-4 5,9 1 4,5-3-15,4 1-8,7 5-46,2 5-118,-2 8-121,-2 6-250</inkml:trace>
  <inkml:trace contextRef="#ctx0" brushRef="#br0" timeOffset="64304.13">12607 3128 941,'0'0'534,"0"0"-525,0 0 65,0 0 59,0 0-74,0 0-38,-18 11-20,2 35 3,-5 11 0,-3 8 7,3 0-9,5-1 0,5-4-2,7-5 0,4-4 0,0-10 0,22-4 0,7-9 2,7-9 4,9-4-2,4-8 8,6-4-1,3-3-11,2 0-10,-2-14-38,-6-6-96,-9-6-142,-7-4-366</inkml:trace>
  <inkml:trace contextRef="#ctx0" brushRef="#br0" timeOffset="64830.06">13017 3226 1266,'0'0'114,"0"0"-114,-80 4 0,47 26 26,3 15 14,11 0-13,11 4-21,8-6-6,9-7-3,16-8-1,8-9-4,0-14 5,1-5 2,-1-10 1,-1-23-1,-4-12 2,-1-5 2,-6-4-3,-9-4-6,-9 4-25,-3 4-16,-3 8-7,-20 9 3,-1 8-14,-1 6-23,4 7-41,6 1-61,6 3 20,6 5-6,3-2 176,0 0 13,2-2 160,10-1-69,-3-2 48,-2 2-16,-1 1-31,-3 1-29,-3 4 2,0 2 7,0 3-33,0 32-44,0 22 2,0 24 84,0 10-10,9 5-20,0-4-28,-1-3 6,0-6-28,-5-5-12,-3-7-2,0-15-26,0-14-84,5-15-131,5-18-169</inkml:trace>
  <inkml:trace contextRef="#ctx0" brushRef="#br0" timeOffset="67154.92">12017 4454 581,'0'0'105,"0"0"-4,0 0 98,0 0-62,0 0-31,0 0-19,0 0-27,34-71-20,-6 71-14,8 0-11,3 14-3,3 14-5,-3 5-3,-10 4-4,-10 2 2,-11-3-2,-8 1-8,0-6-2,-4-7-17,-7-6-3,3-7-7,3-6 16,2-5 12,3 0 9,0-16 21,0-9 11,7-6 15,13-7-31,9 0-2,7-3 0,7 2-7,1 5-7,8 5-1,1 3-30,1 13-122,-6 8-121,-12 5-236</inkml:trace>
  <inkml:trace contextRef="#ctx0" brushRef="#br0" timeOffset="67375.29">12640 4570 1090,'0'0'233,"0"0"-206,0 0-27,0 0 118,0 0-77,0 0-29,70-37-12,-40 39-2,0 6-5,0-1-61,-1 0-154,-3-2-120,-6 0-444</inkml:trace>
  <inkml:trace contextRef="#ctx0" brushRef="#br0" timeOffset="67512.78">12740 4718 594,'0'0'692,"0"0"-675,0 0 41,0 0 92,0 0-87,0 0-63,74-2-8,-24 1-158,7-7-259</inkml:trace>
  <inkml:trace contextRef="#ctx0" brushRef="#br0" timeOffset="68167.86">13492 4398 1206,'0'0'117,"0"0"-117,0 0 0,0 0 70,53 117 13,-39-62-28,-1 0-14,-2 0-22,2 0-11,-1-3 1,-3-9-3,-3-8 0,0-13-3,-2-9-3,1-9 0,-1-4 4,4-8 10,1-23-14,6-13-2,-3-9-11,1-5 5,-1-6 2,3-8-9,-3-4-4,4-5 10,-1 6 4,4 4 4,-1 7 0,5 7 1,0 5 2,3 5-1,-2 9 4,-2 6-1,-1 9 6,-6 8-1,-3 6-9,-5 3 2,7 4 7,17 2 7,29 0 1,42 0 15,46 2 6,37-2-2,24 0-17,6 0 11,-14-5 0,-19-4-5,-15-2-25,-25 0-4,-26-1-18,-29 1-36,-38 5-80,-37 1-112,-19 3-106</inkml:trace>
  <inkml:trace contextRef="#ctx0" brushRef="#br0" timeOffset="68931.58">14115 4567 852,'0'0'142,"0"0"-117,0 0-25,0 0 119,11-75-49,-11 63 13,7-1-19,8 2 3,6 1-24,6 3-28,3 5 5,0 2-2,-2 8-9,-8 15-1,-6 7-7,-11 6-1,-3 0-1,-12 0-10,-13-4-15,-1-8-13,8-6-25,7-10-32,8-8 22,3 0 40,9-20 29,17-8 5,9-9 2,3-7 13,0-4 29,-7 3-6,-7 6-6,-6 7 27,-8 12 7,-8 11-29,-2 4 4,0 5-24,0 2-17,-9 21-7,-3 15 5,1 11 2,7 4 0,1 1 1,3-6 2,0-8 3,0-3-6,7-10 0,-2-10 0,2-7-21,5-6-22,8-4-37,6-14-60,6-11-48,-4-8-116,-6-6-66</inkml:trace>
  <inkml:trace contextRef="#ctx0" brushRef="#br0" timeOffset="69240.01">14648 4127 182,'0'0'894,"0"0"-880,0 0-3,0 0 98,0 0-36,90-56-36,-77 69-26,-6 9-7,-7 6-4,0 1-10,-10 1-23,-4-2 7,-2-5 5,5-5 0,7-8 11,2-3 6,2-6 4,2-1 5,14 0 31,11 0 12,4-9-4,4-4-28,2-1-16,0 3-2,-1 2-82,-5 6-78,-5 3-328</inkml:trace>
  <inkml:trace contextRef="#ctx0" brushRef="#br0" timeOffset="69458.32">14704 4593 1477,'0'0'6,"0"0"16,84-14-7,-39 8 39,5 3-41,0 3-13,-4 0-1,-3 0-55,-10 0-29,-9-3-129,-5-4-86,-11-3-276</inkml:trace>
  <inkml:trace contextRef="#ctx0" brushRef="#br0" timeOffset="69622.93">14985 4483 980,'0'0'437,"0"0"-425,0 0 18,0 0 56,0 0-31,0 0 17,-36 99-39,30-57-22,0 0-11,6 0-6,0 1-84,0-6-92,16-9-145,10-16-277</inkml:trace>
  <inkml:trace contextRef="#ctx0" brushRef="#br0" timeOffset="70058.83">15372 4536 947,'0'0'223,"0"0"-213,0 0-10,0 0 95,0 0-95,0 0-1,-32 46 1,15-11-2,11-1-2,6-6 2,0-4 1,9-9-8,12-6-8,4-9 16,1 0 1,2-12 2,-4-12 9,0-2 2,-2-1 1,-3 2 3,-5 5 8,-5 4-5,-6 6-10,-3 6 18,0 4-1,0 0-27,-3 16-7,-9 18 7,0 13 0,-1 20 22,3 10 4,-2 5 17,1 6-5,-1-6 28,-3-9-29,2-9-8,-5-16 3,1-13-24,-4-12-7,1-12-1,-3-11-7,4 0-24,3-24-17,6-12-20,10-11-5,0-11-30,20-12-63,6-14-209</inkml:trace>
  <inkml:trace contextRef="#ctx0" brushRef="#br0" timeOffset="70329.75">15757 4260 657,'0'0'84,"0"0"38,0 0 12,0 0-5,0 0-47,0 0-29,73 2-4,-67 35 0,-6 6-31,0-2-1,-1-3-1,-12-9-5,-1-8 2,7-9-10,5-8 2,2-4 0,13 0 15,34-20 30,24-10-50,22-4-51,8-5-143,-5 0-332</inkml:trace>
  <inkml:trace contextRef="#ctx0" brushRef="#br0" timeOffset="70673.05">16481 4894 1531,'0'0'31,"0"0"-31,4 75 26,-29-46 31,-11 1-42,-10 1-15,-11 0-101,-1-7-247</inkml:trace>
  <inkml:trace contextRef="#ctx0" brushRef="#br0" timeOffset="73169.54">17461 4550 1061,'0'0'130,"0"0"-130,0 0 0,0 0 5,-91-26 2,34 50 2,-3 10 1,7 5-1,9 5-4,16-1 0,15-2 7,13-7-2,16-10 1,26-10-5,15-10 3,5-4-2,1-11-6,-10-12 2,-11-7 6,-9-1-2,-9-1-5,-8-3-2,-7 2 0,-9-1-30,0-5-25,-13-3-21,-8-5 17,-8-4 42,4 4-18,2 2 35,4 5 2,5 10 30,0 4 11,-2 7-6,2 5 1,0 9-2,2 5-7,1 21-14,5 33 8,6 27 24,0 22 7,13 14-2,8 2-29,-4-3 2,-2-10-7,-5-14-15,-2-11-3,-5-13-2,1-13-51,-4-13-67,0-17-57,0-17-128,4-8-290</inkml:trace>
  <inkml:trace contextRef="#ctx0" brushRef="#br0" timeOffset="73424.99">17923 4710 938,'0'0'58,"0"0"-32,0 0 88,105-28-38,-79 25-50,4 3-26,-1 0-46,-6 0-73,-9 0-158,-14 7-175</inkml:trace>
  <inkml:trace contextRef="#ctx0" brushRef="#br0" timeOffset="73568.84">17935 4855 919,'0'0'149,"0"0"-148,0 0 51,0 0 101,0 0-54,0 0-67,104 0-32,-32 0-141,8-2-198</inkml:trace>
  <inkml:trace contextRef="#ctx0" brushRef="#br0" timeOffset="74522.27">18600 4468 890,'0'0'238,"0"0"-219,0 0 10,0 0 121,-13 122-23,8-61-49,0 4-30,-1-1-15,0-3-8,-2-4-22,0-8-3,1-8-11,0-9-75,2-9-74,-2-8-102,-1-13-150</inkml:trace>
  <inkml:trace contextRef="#ctx0" brushRef="#br0" timeOffset="75284.92">18436 4850 1131,'0'0'31,"85"-53"-29,-29 33 34,3 2-2,4 5-34,-2 5-5,3 5-85,-2 3-108,-6 0-85,-11 0-20,-17 0-52,-10 2 355,-9-2 271,-8 0 30,-1 0-62,0 0-18,-11 0-71,-14 0-89,-10 0-29,-6 12-14,1 11 0,3 9-12,7 0-2,9-1-4,6-2-19,14-5-39,1-7 4,0-5 19,17-8 10,6-4-1,-2 0 26,4-14 0,4-8 5,-1 0 4,0-2-7,-1 3 4,-7 4 14,-6 8-13,-7 2 11,-3 7-8,-2 0-6,-1 4-3,3 13-1,-4 3 3,0 0-3,0-2-2,0-5-4,0-6-29,0-7 5,2 0 23,7-2 7,6-14 19,3-5 11,2-1 39,0-2-3,-2 6 8,-5 5-6,-3 6-14,-3 7-28,-1 0-21,3 3-5,1 15 0,-3 6-3,-1 2 1,-1-4-1,-2 0-5,-3-8-20,0-6-10,0-5-21,0-3 0,4 0 48,1-10 11,2-9 1,2-4 10,6-5 9,2 2 23,2 4 3,0 4-18,-3 6-4,-2 8-3,-3 4-3,-1 0-11,2 11-6,0 9 0,-1 5 6,-3-2-5,-2 1-2,-4-4-7,-2-8-58,0-5-145,0-7-202</inkml:trace>
  <inkml:trace contextRef="#ctx0" brushRef="#br0" timeOffset="75474.01">19461 4417 1032,'0'0'374,"0"0"-369,106-65-2,-70 55 31,-2 6-10,-4 4-24,-3 0-15,-8 11-171,-11 3-136,-5-4-416</inkml:trace>
  <inkml:trace contextRef="#ctx0" brushRef="#br0" timeOffset="75638.76">19850 4305 419,'0'0'1119,"0"0"-1119,0 0 4,0 0-4,0 0 6,0 0 10,17 103-11,-16-65-5,2-1-63,-3-8-139,2-6-236</inkml:trace>
  <inkml:trace contextRef="#ctx0" brushRef="#br0" timeOffset="75945.85">20207 4180 1270,'0'0'53,"0"0"-53,0 0 0,-39 119 18,8-23 47,1 16-32,1 8-26,9 2-1,6-6 26,11-8 0,3-17-13,17-14-15,17-17-2,8-18-2,-4-14-13,6-16-71,-3-12-60,-6-7-30,-5-24-107,-8-11-55</inkml:trace>
  <inkml:trace contextRef="#ctx0" brushRef="#br0" timeOffset="76438.98">20544 4342 1164,'0'0'47,"0"0"-45,0 0-2,0 0 29,0 0-25,0 0-4,9 55 0,-9-13 0,0-3 0,0-5 0,7-7-5,4-10-27,5-8-3,2-9-16,6 0 30,3-22 0,-2-9 13,-1-6 8,-8-4 14,-6 5 8,-3 5 0,-7 10 2,0 8-7,0 10 4,0 3-20,0 12-1,0 23-9,3 17 9,4 14 1,-1 2 0,-4 4 4,-2-2 6,0-7 8,-11-10-10,-5-10-4,-1-15 1,0-14-5,3-9 4,-2-5-1,4-20-1,0-16 1,6-14-1,6-9 0,0-2 3,10 0-6,13 7-29,7 5-57,8 14-61,4 13-130,3 12-205</inkml:trace>
  <inkml:trace contextRef="#ctx0" brushRef="#br0" timeOffset="76606.28">21006 4576 1090,'0'0'55,"-24"76"-40,-13-23 123,-11 11-11,-10 5-69,-6-3-40,0 1-14,6-9-4,12-3-7,14-7-57,13-7-137,8-10-105,11-12-465</inkml:trace>
  <inkml:trace contextRef="#ctx0" brushRef="#br0" timeOffset="77039.7">20793 5032 984,'0'0'252,"0"0"-244,0 0-8,94-48 112,-79 48-29,-2 2-62,2 18-15,-4 8-5,-7 2 0,-4 5-1,0-2-13,-1-2-24,-11-7-18,1-6-13,2-7-25,5-11 22,4 0 8,0-20 60,18-11-7,7-8 10,3 0 11,-2 0 35,-5 1 12,-7 7 30,-8 6-10,-4 10-8,-2 6-18,0 4-24,0 5-23,-6 9-5,-7 21-4,-1 12 2,1 6 2,7 2 1,2 1-1,4-7 0,0-6-1,5-9-25,15-11-11,9-8-28,6-10-60,5 0-77,0-23-183</inkml:trace>
  <inkml:trace contextRef="#ctx0" brushRef="#br0" timeOffset="77262.92">21303 4359 1044,'0'0'69,"76"82"-67,-28-9 48,-8 19 58,-13 14 16,-21 3-81,-8 0-19,-38-3-17,-21-8 0,-17-4-7,-19-8-25,-14-11-137,-8-18-191</inkml:trace>
  <inkml:trace contextRef="#ctx0" brushRef="#br0" timeOffset="93742.7">11800 5743 512,'0'0'236,"0"0"-234,0 0 48,0 0 59,0 0-47,0 0-2,0 0-3,-6-19-22,6 14-10,0-2 14,0-5 24,2 0-7,15-3-14,5 1-5,4 1-8,4 6-12,5 7-1,1 0-10,2 21 3,-2 11-3,-6 8 1,-8 3-4,-5 1-2,-11-2 0,-5 0 0,-1-9-1,0-6-14,-1-9-8,-7-9-8,-1-7 14,3-2 16,-3-12 7,3-15 9,3-6 3,3-4 5,0-1-12,0 4 4,6 2 0,10 5 0,3 4-7,7 1-9,10 3-4,12 2-24,7 5-94,0 4-173,-9 8-250</inkml:trace>
  <inkml:trace contextRef="#ctx0" brushRef="#br0" timeOffset="94013.87">12365 5819 375,'0'0'221,"0"0"-146,0 0 110,0 0-21,0 0-59,0 0-28,74 0-37,-46 0-34,2 0-6,0 0-116,-8 0-259</inkml:trace>
  <inkml:trace contextRef="#ctx0" brushRef="#br0" timeOffset="94170.99">12404 6009 1349,'0'0'1,"0"0"27,0 0-6,90-29-22,-38 29-24,2 0-227,1 0-504</inkml:trace>
  <inkml:trace contextRef="#ctx0" brushRef="#br0" timeOffset="94502.53">13181 5715 1436,'0'0'30,"0"0"-25,0 0-5,0 0 30,35 121 20,-22-59-13,0 1-31,-4-10-6,-4-7 0,-5-7-60,0-13-89,-8-10-104,-14-16-157</inkml:trace>
  <inkml:trace contextRef="#ctx0" brushRef="#br0" timeOffset="94657.21">13164 5775 913,'0'0'56,"10"-112"-52,-2 70 82,-1 12 31,-1 10-37,1 10-13,8 3-41,15 7-26,15 0-24,10 5-46,0 17-74,-7 4-132,-17 7-143</inkml:trace>
  <inkml:trace contextRef="#ctx0" brushRef="#br0" timeOffset="95309.39">13035 6125 862,'0'0'1,"0"0"1,97 4 17,-59-2-7,2-2-10,-6 0-2,-3 0-55,1 0-70,-4 0 22,-1-8 33,-3-4 4,-2 0 66,-7 2 0,-2 3 118,-6 1 94,-6 5-30,-1 1-50,3 0-67,1 0-36,2 4-12,0 10-10,-3 0-4,-1 4-3,-2 2-7,0-2-38,0 0-11,0-6-34,0-3-5,0-8-20,0-1 66,10 0 49,8-8 59,3-8-8,-3-2 38,0-2 3,-2 2-14,-2 5-9,-5 2 6,-5 8-14,-1 2-28,1 1-18,-1 0-15,2 8-11,-1 9 2,-4 4-2,0 0-20,0 0-24,-3-5 9,-1-5-13,2-6-5,2-5 1,0 0 63,3-16 33,9-5-23,6-5 29,-1 2 18,-1 2 29,-4 5 6,1 3-37,-4 4-22,-3 7-4,2 3-16,1 0-7,0 10-6,1 10 0,0 1-1,-7 3 0,0 0-7,-3-3-34,0-4-50,4-4-69,2-7-33,11-3-167</inkml:trace>
  <inkml:trace contextRef="#ctx0" brushRef="#br0" timeOffset="95522.03">14063 6029 1076,'0'0'97,"0"0"-96,0 0 72,0 0 12,0 0-42,100-26-28,-70 24-15,-1 2-40,-3 0-100,-8 0-93,-8 0-356</inkml:trace>
  <inkml:trace contextRef="#ctx0" brushRef="#br0" timeOffset="95677.64">14069 6151 834,'0'0'111,"0"0"-95,0 0-2,0 0-5,98 0-9,-60-5-49,3-3-157,-2-3-65</inkml:trace>
  <inkml:trace contextRef="#ctx0" brushRef="#br0" timeOffset="96110.97">14606 5867 682,'0'0'392,"0"0"-366,0 0 104,0 0 38,0 0-91,0 0-41,4-68-36,-4 91-4,0 12 2,0 8 1,-4 3 1,-3-2-16,5-6-21,1-10-25,1-7-4,0-9-1,0-9 21,0-3 29,7-3 17,6-14 14,6-5-5,1-3 23,2 3 13,1 2 16,-1 4-7,2 7-25,1 4-1,-1 5-6,0 0-9,-5 18-4,1 11 3,-2 4 2,-6 1-6,-9 3-5,-3-1 0,-5-2 0,-16-1 0,-2-6-3,0-6-10,-1-7-26,2-8-32,0-6-66,5-9-9,4-17-113,7-7-281</inkml:trace>
  <inkml:trace contextRef="#ctx0" brushRef="#br0" timeOffset="96292.02">14661 5825 1440,'0'0'80,"0"0"-75,0 0 30,0 0 19,116-46-42,-65 46-12,12 0-26,7 7-100,6 3-237,-1-4-748</inkml:trace>
  <inkml:trace contextRef="#ctx0" brushRef="#br0" timeOffset="96497.48">15434 6472 1640,'0'0'140,"0"0"-138,0 0 3,-59 77 3,42-51-8,-7 6-1,-12 7-62,-10-8-197,-5-12-496</inkml:trace>
  <inkml:trace contextRef="#ctx0" brushRef="#br0" timeOffset="97747.68">16701 6067 1184,'0'0'69,"0"0"-48,0 0-13,-80-22 21,44 39-18,-1 17 0,-2 11-11,6 5-1,14-1 0,10-6-1,9-6 1,17-9 1,17-12 0,15-13 2,8-3-2,3-14-1,6-15 0,-10-8 1,-9-4 0,-9-1 2,-12 1 0,-11 3-2,-15 5 0,0 3-7,-22 6-21,-13 4-31,-7 5-12,1-1 3,4 4 7,5-9 17,10-4 13,4-9 22,8-7 9,5-5 66,4 1-20,-1 8 10,2 10 10,-1 13 10,-1 12 4,2 6-66,0 35-14,3 31 0,14 25 37,2 11 6,2 3-6,-4-7-4,-1-6 14,-7-11-42,-3-8-5,-5-14-1,-1-13-2,0-10-64,0-13-86,6-13-34,2-14-157,5 0-355</inkml:trace>
  <inkml:trace contextRef="#ctx0" brushRef="#br0" timeOffset="98369.3">17239 6300 709,'0'0'96,"0"0"-3,0 0 80,0 0-47,0 0 0,0 0-40,-2 0-30,2 0-18,0 0-7,0 0-10,0 0-10,13 0-6,9 0-5,13 0 0,5-4-24,5 0-77,-5 0-149,-11 3-188</inkml:trace>
  <inkml:trace contextRef="#ctx0" brushRef="#br0" timeOffset="98544.79">17227 6452 516,'0'0'727,"0"0"-709,0 0 13,0 0 91,0 0-79,0 0-43,76 2-40,-24-2-182,5 0-201</inkml:trace>
  <inkml:trace contextRef="#ctx0" brushRef="#br0" timeOffset="98952.57">18166 6057 588,'0'0'506,"0"0"-474,0 0 87,-36-71 57,35 71-100,1 15-42,0 29-31,0 18 16,0 13 19,0 2-7,4-2-26,1-5-4,-5-7-1,0-10-32,0-9-84,-9-11-110,-10-13-96,-4-16-225</inkml:trace>
  <inkml:trace contextRef="#ctx0" brushRef="#br0" timeOffset="99651.5">17954 6385 680,'0'0'421,"0"0"-408,0 0 23,0 0 50,44-81-59,17 69-25,24 2-2,14 0-23,-1-1-63,-10 4-84,-15-3-36,-14 1 99,-9-1 42,-16 2 65,-14-1 77,-9 5 88,-9 3-8,-2 1-2,-9 0-51,-20 15-91,-11 13-13,-7 11-2,0 6-3,4-1 0,12-4 0,10-9-30,15-6-16,6-11 27,0-9 14,12-5 10,7 0 6,5-13 29,0-6 12,4-4-5,-2 2 3,-3 5 14,-3 5-37,-8 6-15,-2 5-7,-2 0 0,-4 4-18,1 13 2,-2 1 12,1 2-2,-2-3-15,-1-4-29,2-7-8,0-6 13,7 0 25,3-5 20,4-14 10,3-5 23,1-1 41,-4 3 31,-1 5-29,-3 6 2,-3 6-34,0 5-28,4 0-13,0 18-3,2 8-1,-2 5 1,-1-1-10,-7-2-13,-3-6-26,-2-8-10,-1-5-13,0-9-5,0 0 48,5-15 29,2-12 12,8-4 33,0-3 15,7 2-4,1 8-11,-4 5 10,2 8-20,-3 6-22,0 5-7,0 0-6,-2 18 0,-2 2-6,-7 0-34,-4-2-41,2-5-110,2-8-177</inkml:trace>
  <inkml:trace contextRef="#ctx0" brushRef="#br0" timeOffset="99820.17">19054 6113 119,'0'0'1361,"0"0"-1361,88-72 0,-57 62 14,0 8-14,2 2-6,-3 2-140,-2 8-158,-5-6-449</inkml:trace>
  <inkml:trace contextRef="#ctx0" brushRef="#br0" timeOffset="99975.24">19471 5891 1145,'0'0'443,"0"0"-432,0 0-11,0 0 48,0 0-44,12 72-3,-13-13 2,-2-2-3,3-4-69,0-11-161,7-11-272</inkml:trace>
  <inkml:trace contextRef="#ctx0" brushRef="#br0" timeOffset="100200.17">19841 5947 1251,'0'0'245,"0"0"-245,0 0 0,-70 129 0,36-29 43,2 20-3,10 7-8,12-1 11,10-8-18,0-14-9,12-14-4,14-17-12,4-16-6,6-20-77,2-23-110,-6-14-357</inkml:trace>
  <inkml:trace contextRef="#ctx0" brushRef="#br0" timeOffset="101062.01">19898 5929 1100,'0'0'49,"0"0"-46,0 0 115,0 0-12,0 0-92,0 0-10,-15 78-2,5-30 16,-2-7 2,4-5-6,7-9 4,1-5-12,0-8-1,19-5 0,6-5-2,5-4-3,2-3-25,-2-14-15,-2-6-34,-6-4-13,-7-1-12,-3 0-2,-5 2 29,-2 6 67,-4 6 5,0 6 75,-1 1 19,0 6 22,2-1 8,-2 2-59,0 3-43,0 23-16,0 11 19,0 4 11,0 5-26,-3 2-7,-6-1-3,1-2-9,3-6-100,5-8-132,0-9-182</inkml:trace>
  <inkml:trace contextRef="#ctx0" brushRef="#br0" timeOffset="101339.08">19662 6459 686,'0'0'236,"0"0"-229,0 0 160,0 0-7,0 0-24,0 0-44,72 11-33,13-11-7,28 0-25,20 0-17,6-1-10,2-7-24,-2 0-166,-16-5-226</inkml:trace>
  <inkml:trace contextRef="#ctx0" brushRef="#br0" timeOffset="101732.68">19997 6861 513,'0'0'632,"0"0"-622,0 0 34,0 0 115,0 0-80,0 0-39,-9-6-23,16 3-17,24 0-18,17-5-99,13-1-78,2-5-185</inkml:trace>
  <inkml:trace contextRef="#ctx0" brushRef="#br0" timeOffset="102096.97">20445 6750 1252,'0'0'13,"0"0"-13,0 0 138,0 0-73,0 0-37,0 0-21,51-54-4,-37 63-3,-1 9-1,-7 2-11,-6 7-23,0 2-61,-16 0 9,-7-1 2,3-4 14,8-2 31,8-5 31,4-5 9,11-4 37,4 0 46,4-2 9,-5-2 2,-4 1-29,-6 3-33,-2-1-20,-2 3-8,0 3-4,-10 1 0,-12-3-49,-5-2-90,-1-5-36,3-4-141,3-5-232</inkml:trace>
  <inkml:trace contextRef="#ctx0" brushRef="#br0" timeOffset="102397.45">20750 5956 1177,'0'0'13,"94"109"-4,-23-9 85,4 20 86,-6 12-84,-15 9-24,-17-6-13,-26-10-18,-11-5-22,-40-10-16,-24-17-3,-22-15-53,-21-22-101,-10-25-183,-3-21-484</inkml:trace>
  <inkml:trace contextRef="#ctx0" brushRef="#br0" timeOffset="103622.71">16983 7942 716,'0'0'341,"0"0"-303,0 0 60,0 0 84,0 0-107,0 0-34,13-7-19,3 5-10,4 1-7,6 1-5,8 0-1,6-4-16,7-1-74,1-4-127,-8-3-183</inkml:trace>
  <inkml:trace contextRef="#ctx0" brushRef="#br0" timeOffset="103787.81">16983 8047 1254,'0'0'0,"0"0"-29,114-7 26,-34-4-90,10-3-485</inkml:trace>
  <inkml:trace contextRef="#ctx0" brushRef="#br0" timeOffset="138335.77">17846 7982 1113,'0'0'134,"0"0"-127,0 0 79,0 0 59,0 0-63,0 0-45,0 0-22,0 0-7,47-1-3,-10 6 4,11 0-8,9-5-1,7 0-31,8-2-112,-4-13-164,-6-3-316</inkml:trace>
  <inkml:trace contextRef="#ctx0" brushRef="#br0" timeOffset="138642.88">18632 7833 1148,'0'0'291,"0"0"-291,0 0-6,0 0 6,0 0 18,-61 90-6,50-55-5,4-2-6,7-4 0,0 0-1,19 0 7,11-3 16,4 2 15,2-4 22,-5-3-5,-11-2-25,-9-2-10,-11 1-12,0 1-8,-30 1-5,-19-4-48,-13-5-48,-2-11-36,4-1-142,17-28-272</inkml:trace>
  <inkml:trace contextRef="#ctx0" brushRef="#br0" timeOffset="138891.5">18627 7902 1478,'0'0'33,"0"0"-19,0 0 114,0 0-68,60-83-44,-26 68-16,9 3-2,5 3-38,7 8-104,5 1-125,0 0-114</inkml:trace>
  <inkml:trace contextRef="#ctx0" brushRef="#br0" timeOffset="139280.06">19098 7962 1372,'0'0'0,"0"0"7,0 0 96,0 0-32,0 0-34,0 0-32,81-55-5,-59 59 0,-1 10-2,-6 4-8,-3 3-19,-6 4-7,-6-1 8,0 3 8,-6 0 0,-9 1 9,0-8 9,1-3 1,9-8 1,3-4 0,2 0 17,0 1 33,9 2 19,6 0-11,-2 1-11,1 3 2,-5 4-36,-2 2-9,-5 4-2,-2 4-2,-7-1-6,-20 2-50,-9-4-17,-7-9 9,-2-8-33,1-6-150,6-15-103,11-18-459</inkml:trace>
  <inkml:trace contextRef="#ctx0" brushRef="#br0" timeOffset="139911.9">19659 7827 990,'0'0'0,"0"0"-15,0 0 15,0 0 23,0 0 11,-53 80-9,53-67-13,1-5 20,19-8 13,3 0 19,3-6 25,-5-13 27,1-3-38,-4-1-2,-8 4-28,-5 4-31,-4 7-5,-1 6-8,0 2-4,-1 0-74,-17 10-68,-9 6-129,-4 1-228</inkml:trace>
  <inkml:trace contextRef="#ctx0" brushRef="#br0" timeOffset="148910.19">7166 6972 695,'0'0'256,"0"0"-250,0 0 14,0 0 107,0 0-38,0 0-45,0 0 46,118 0-46,-60 0-15,-4 0-3,-17 0 1,-11 0-8,-12 0-10,-11 0-6,-3 0 0,0 3-3,-19 0-3,-16 3 2,-12 1-2,-7-1 1,-6 3 1,5-1-1,9 1 2,10-1 0,15-6 0,14-1 1,7-1 17,0 0 41,1 0-16,17 0-20,7 0-13,7 0-1,-1 0-3,2-1-3,-5 1 0,-7 0-2,-7 0-2,-7 0 1,-7 0-10,0 0-23,-9 0-5,-13 5 18,-11 4 17,-6-2 0,3 3 3,2-3 1,8-1-1,10-4 0,10 1-2,6-3 2,0 0-6,23 0-38,21 0-107,10-11-247</inkml:trace>
  <inkml:trace contextRef="#ctx0" brushRef="#br0" timeOffset="153431.74">7015 7461 671,'0'0'736,"0"0"-716,0 0-16,0 0 35,0 0-19,0 0-17,0 75-2,-12-32-1,-3-1 0,-1-3-29,5-10-28,5-10-8,6-6 15,0-9 41,0-4 9,14 0 36,11-7 46,5-8-11,3 1-14,-2 6 7,-4 5-27,0 3-2,-3 4-21,-5 17-3,-1 8-7,-7 5 0,-8 0-4,-3-1-1,-3-2-5,-18-5-29,-3-5-17,-8-7-1,2-11-34,1-3-74,6-17-26,13-16-172,10-12-219</inkml:trace>
  <inkml:trace contextRef="#ctx0" brushRef="#br0" timeOffset="153607.72">7035 7527 1205,'0'0'211,"0"0"-208,0 0 62,0 0 23,108-46-74,-57 38-14,6 2-16,0 5-90,-4-1-143,-8 2-83,-8-3-242</inkml:trace>
  <inkml:trace contextRef="#ctx0" brushRef="#br0" timeOffset="153864.96">7562 7370 1226,'0'0'311,"0"0"-294,0 0 58,0 0 25,0 0-66,0 0-24,17 108 7,-26-21 9,-6 0-9,-1-4-13,-2-7-4,3-4 0,3-8 1,6-11-1,6-10 0,0-11-5,1-7 2,16-10 2,1-4 2,12-5 1,8-6-1,10 0 2,9-6-3,7-13-4,0 0-32,-3-4-70,-7 0-114,-8-1-193</inkml:trace>
  <inkml:trace contextRef="#ctx0" brushRef="#br0" timeOffset="154085.08">7849 7703 1432,'0'0'91,"0"0"-78,0 0 29,0 0 69,0 0-57,0 0-39,22-18-15,16 18-2,2 0-18,-2 0-61,-3 0-63,-5-7-159,0-7-359</inkml:trace>
  <inkml:trace contextRef="#ctx0" brushRef="#br0" timeOffset="154436.81">8222 7452 892,'0'0'227,"0"0"-226,0 0 76,0 0 87,0 0-91,0 0-39,-6-21-32,6 32-2,0 14 0,0 8 0,0 3 14,12-2 14,6 0 7,4-3 12,3-1 1,-6-4-13,1-2-5,-9-4-9,-7-6-14,-4 1-2,0-5-5,-4-5-12,-16-3-28,-7-2-35,-4-4-26,1-18-63,6-8-56,12-5-183</inkml:trace>
  <inkml:trace contextRef="#ctx0" brushRef="#br0" timeOffset="154580.92">8259 7444 1268,'0'0'76,"0"0"-65,94-51 91,-60 39-83,-4 9-19,-5 3-36,-4 0-174,-1 13-186</inkml:trace>
  <inkml:trace contextRef="#ctx0" brushRef="#br0" timeOffset="154909.88">8556 7431 1427,'0'0'77,"0"0"-56,0 0 21,82-36 25,-74 39-49,-1 19-16,-6 8-2,-1 6-15,0-1-37,-16 2 15,-6-5 1,4-4-11,1-6-1,10-8 23,4-6 22,3-5 3,0-3 23,13 1 54,7-1-13,2 0 0,-7 0-9,-2 3-21,-5 2-11,-4 4-14,-4 1-9,0 3 0,-2 1-14,-16-2-15,-8-3-44,0-9-47,-2 0-85,6-13-113,11-13-470</inkml:trace>
  <inkml:trace contextRef="#ctx0" brushRef="#br0" timeOffset="155112.94">8859 7567 1172,'0'0'371,"0"0"-368,0 0 17,0 0 69,0 0-72,0 0-17,3 5-77,-1-5-195,6 0-483</inkml:trace>
  <inkml:trace contextRef="#ctx0" brushRef="#br0" timeOffset="155450.17">9156 7425 1261,'0'0'0,"0"0"-48,0 0 48,-78 56 12,60-20-4,3 5 10,11-3-11,4-2-3,0-6-1,10-7 0,7-9 6,1-6 9,3-8 14,-2 0 10,-3-3 1,-2-15-4,-1-6-7,-9-3-10,-4-4-3,0 0-9,-1 0-10,-12 4-6,-1 7-24,4 6-24,4 7-86,3 7-34,3 0-201</inkml:trace>
  <inkml:trace contextRef="#ctx0" brushRef="#br0" timeOffset="169195.52">10975 3699 707,'0'0'193,"0"0"-184,0 0 10,0 0 143,0 0-37,0 0-18,0 0-37,84-7-25,-3 7 10,27 4-2,21 1 3,9-1-18,7-4-7,-9 0-1,-12 0-4,-16 0-12,-24 0-8,-29-1-2,-25 1-3,-17 0-1,-13 0 0,0 0 0,0 0-3,-19 0-9,-14 0 1,-19 0-3,-15 0-2,-17 0-2,-11 0-1,-10 0 10,-8 0 0,3 4 1,8 1 8,14-5 0,17 0 1,9 0-2,9 0 1,2-5 0,2 1 0,6 2 0,8 1 0,13 1 5,15 0 0,7 0 15,0 0 18,32 0-1,30 0-20,33 0-7,27 0 0,11 0-3,-8-5 2,-10 1 3,-18 0-4,-17 1-3,-14 0-4,-22 1 4,-19 1-4,-15 1 0,-10 0-1,0 0-6,0 0-4,-25 0 5,-18 0-2,-25 0-1,-23 0 6,-22 0-5,-12 3-4,0 6 5,7 0-4,24-4 8,28-2 0,26-1 2,23-2 1,17 0 11,0 0 24,17 0-15,34 0-7,27 0-14,30-2 4,18 1 1,4-2-1,-4-1-2,-11-3-2,-17 2 6,-13-1-6,-22 1 2,-24 2-1,-19 3-1,-18 0-1,-2 0-4,0 0-11,-24-3 4,-20-1 7,-21 1-5,-18 1 1,-13 0-6,-5 2 0,-4 0 5,4 0 4,10 8 6,18 1-7,19-5 7,20 0 0,16-2-1,12-2 1,6 0 17,10 0 15,31 0-11,32 0-15,27-3-2,12-5 4,1 0-2,-11 3-1,-13 2 4,-7 0-8,-13 1 1,-17 2 0,-21-3-2,-16 3 0,-12 0-2,-3 0-6,0 0-9,-25 0 6,-20 0 4,-23 0 1,-16 0-5,-10 0-5,-6 0 3,0 11 7,5-2 5,14 0 1,15-2-2,20-5 2,18-1-1,14-1 2,10 0 1,4 0 12,0 0 15,19 0-1,29 0-10,30-7-10,23 0-2,6-2-1,-4 4 1,-18 2 2,-14 2-1,-15 1-3,-17 0-3,-14 0 0,-15 0-1,-6 0 0,-4 0-2,0 0-4,0 0-9,-24 0 3,-16 0-1,-20 0 5,-15 0 1,-11 0-8,-2 1 1,1 7 1,12 3 7,16-5 1,19-1 4,22-4 0,12-1 1,6 1 7,0-1 15,21 0-1,26 0-10,27 0-4,23-7-3,11-1-4,-5-1 3,-7 3-3,-8-1 2,-12 0-1,-11 0-1,-2-3-6,-3-5-56,4-5-160,5-6-251</inkml:trace>
  <inkml:trace contextRef="#ctx0" brushRef="#br0" timeOffset="170621.45">18329 3355 960,'0'0'93,"118"-3"-92,-18-1 66,34-1 91,29 3-13,28 2-71,19 0-20,12 0-17,3 0-1,-1 0 7,-11-3-7,-16-4 0,-18 0-11,-28 2-8,-35 0-5,-35 1-7,-35 4-1,-25 0-3,-17 0-1,-4 0-7,0 0-27,-4-1-3,-19-1-18,-13 1-3,-11-3 14,-8-1 11,-11 2 8,-9-2 18,-12 2 3,-11 1 3,-16 2 1,-9 0 1,-9 0-1,0 0-3,4 10 2,0 0-2,1 0-10,4 1-6,9 5 7,0-2-1,6 3 10,11 0 3,12-1 0,21-4-1,22-4 1,16-3 0,16-2 6,8-3 17,2 0 28,19 0 25,32-8-47,34-7-22,29 0 8,22 1 20,11 4-3,2 0-4,2 4-6,-2-2-10,-6 4-4,-2 2 1,-15 2-4,-21 0-3,-22 0-2,-30 0-2,-21 0 1,-15 0 0,-12 0-25,-1 0-34,-4 0-50,0-3-26,-2-11-180,-17-3-220</inkml:trace>
  <inkml:trace contextRef="#ctx0" brushRef="#br0" timeOffset="175735.01">10810 3762 164,'0'0'43,"0"0"27,0 0 77,0 0-51,0 0-15,0 0-13,0 0-45,3 0 2,-3 0 15,0 0 0,0 0-7,0 0-2,0 0 4,0 0 9,0 0-9,12 0 16,13 0-5,15 0 3,20 0 12,22-2 0,12-1-3,11 2-5,8 0 0,-6 0-4,-10-3-16,-15 3-11,-19 1-2,-14 0-11,-4 0-6,-2-2-3,-4 1 0,-1 0 1,-5-1-1,-7 2-1,-11-1-3,-9 0-1,-3 1-4,-3 0 2,0-2-3,-9 1-6,-17-2 7,-14 2 4,-15 1 3,-11 0 0,-7 0 1,-12 3 1,-8 6 2,-6 0-1,-3 2-2,4-3-1,11-1 2,10 0 0,14-4 1,21-3-1,17 0 3,13 0 17,10 0 6,2 0 19,0 0-16,5 0 6,34 0-1,34 0-27,31 0-6,31-3 0,8-1 0,-3-3-1,-15 1-1,-20-1 1,-20 2-1,-21 2 1,-17 1 0,-17 0 1,-14 2 2,-8-2-3,-8 2-4,0 0 0,0-1-23,-25-2 4,-20 0 8,-23 2 9,-20 1 0,-19 0 4,-20 0 2,-3 7 2,0 4-2,7 0 0,14 1 0,19-4-3,20-1 3,22-5 0,22 0 1,12 1 2,9-3 0,5 0 8,0 0 23,1 0-6,35 0 9,37-8-25,38-4-9,38 4-2,21-1-1,-3 1 7,-9 0-3,-24 2 2,-28 2 8,-22 4-4,-23 0-4,-22 0-4,-15 0 0,-15 0-2,-9 0 0,0 0-3,0 0 2,-9 0-20,-26 0 13,-24 0 1,-29 0 5,-27 0 0,-13 0 1,-15 7 1,-3 1 0,6 3 0,14 1-3,18-1-4,22-2 5,20-4 0,24-2 1,20 0 1,14-3 1,8 0 2,0 0 12,27 0 4,38-3-1,39-11-12,35 0-5,16 0 0,-6 2 2,-18 0-2,-21 4-1,-25 4 0,-20 1 1,-22 1-1,-18 2-2,-17 0 2,-5 0-1,-3 0-7,0 0-10,-23 0-2,-18 0 9,-22 5 4,-12 3 0,-11 1-3,-2 1 8,6 0 2,18-1 1,21-5-1,22-3 0,16-1 0,5 0 5,0 0 3,8 0-3,18-2-5,15-11-22,14-3-69,6-2-95,3-4-286</inkml:trace>
  <inkml:trace contextRef="#ctx0" brushRef="#br0" timeOffset="177646.18">11829 3166 439,'0'0'110,"0"0"-49,0 0 89,0 0 7,0 0-40,0 0-20,0 0-32,-7-36 22,7 31 12,0 0-20,8-2-40,8 3 3,7-2-5,7 1-6,8 3-5,2 2-4,0 0-3,-6 0-2,-6 2-4,-4 10-5,-2 5-2,4 2-1,0 4-2,-1 1 7,-3 2-1,-6 1-3,-4-2-4,-6 1-1,-3-2 4,-3-4-4,0-4 1,0-1-1,-9-3-1,-3-1 3,-1-5-1,1-1 2,-3-2-3,1-3-1,0 0 1,-3 0 0,-2 0-2,1 0-1,5 0 1,3 0 0,6-4 1,1-1 2,3-3 5,0-3-4,0-3 3,12-1 7,-1-2-7,2-2-1,-1 0 0,0 2 0,1-4 4,-1 3 1,3-2 2,0 1-1,4 0-3,-1 2 0,2 0-1,2 2-2,0-1 2,5 2 2,1-1 2,4 0-1,-4 3 0,-1 0-2,-4 4-2,-3 1 1,-6 3-6,-3 1-1,-1-2-1,0 3-3,0-2-32,2-1-35,2-2-65,-4 5-275,-8 0-487</inkml:trace>
  <inkml:trace contextRef="#ctx0" brushRef="#br0" timeOffset="178308.84">13181 3406 1105,'0'0'106,"0"0"25,0 0 59,0 0-50,0 0-50,0 0-42,0 0-11,0 0-19,0 0 4,0 0-8,0 0-5,0 0-1,0 0-3,0 0 1,0 0-2,0 0 2,0 0-6,0 0 1,0 0 3,0 0-3,0 0 0,0 0-1,0 0 1,0 0-1,0 0 0,0 0-5,0 0-14,0 0-31,3-3-22,11-5-83,10-6-254,13 3-580</inkml:trace>
  <inkml:trace contextRef="#ctx0" brushRef="#br0" timeOffset="179112.83">20094 2839 1310,'0'0'149,"0"0"-148,0 0 25,0 0 91,0 0-38,0 0-39,0 0-34,0 0-5,0 0-1,0 0 0,0 0-2,-2 0-1,2 0-1,0 0-26,0 0-53,0 0-84,0 0-128,13-3-315</inkml:trace>
  <inkml:trace contextRef="#ctx0" brushRef="#br0" timeOffset="179841.24">22227 2735 1086,'0'0'327,"0"0"-327,0 0 0,0 0 50,0 0 18,0 0-21,0 0-33,0 0-11,0 0-2,0 0-1,0 0 1,0 0-1,0 0 1,0 0 1,0 0 4,0 0 2,0 0-2,0 0-1,0 0-2,0 0-2,0 0 2,0 0-1,0 0 1,0 0-6,0 0-18,0 0-40,0 0-45,5 0-132,0 0-254</inkml:trace>
  <inkml:trace contextRef="#ctx0" brushRef="#br0" timeOffset="180343.92">20440 3091 1222,'0'0'310,"0"0"-310,0 0 0,0 0 35,0 0 12,0 0-47,0-4-8,0 1-113,-11-4-187,-1-3-628</inkml:trace>
  <inkml:trace contextRef="#ctx0" brushRef="#br0" timeOffset="-197829.1">18448 8642 454,'0'0'690,"0"0"-663,0 0-18,0 0 139,118-5-25,-71 5-67,0 0-14,-4 0-17,-10 0 0,-12 0-5,-8 0-14,-7 0-5,-6 0-1,0 0-37,0 0-91,0 0-160,0-10-435</inkml:trace>
  <inkml:trace contextRef="#ctx0" brushRef="#br0" timeOffset="-196923.85">18317 8651 1070,'0'0'50,"0"0"-35,0 0 127,128-2 2,-46 0-81,14 2 7,7 0-35,2 0 3,-3 0-11,-8 0-4,-11 0 2,-12 0-16,-18 0-4,-15 0-5,-16 0 0,-11 0 0,-11 0 0,0 0-17,0 0-25,-4 0 6,-12 0-20,-13 0 22,-8 0 4,-10 0-2,-10 0-21,-6 0-6,-4 0 39,0 0 11,3 2 0,10 0 0,11 3 8,7-4 1,8 2 3,8-3-2,7 1 5,10-1 18,3 0 48,19 0 36,39-1-29,35-10-60,29-2 3,8 3 9,-8-1-1,-18 6-1,-26 4-12,-18-1-10,-20 2-4,-17 0-3,-14 0 1,-9 0-1,0 0-31,-18 0-22,-23 0 8,-21 0 18,-16 0 14,-17 0-10,-14 0 3,-9 8 11,-3 3 0,7 3 7,17 0 0,28-4-1,31-5 3,27-3 1,12-2 38,45 0 46,31-2-50,31-7-17,19-2 1,2-1 7,-9 2-3,-16 3-9,-14 2-12,-15 2 0,-17 1-2,-18 2 0,-16 0-13,-12 0-78,-12 0-106,-7 0-174,-28 3-322</inkml:trace>
  <inkml:trace contextRef="#ctx0" brushRef="#br0" timeOffset="-196225.99">18596 8630 798,'0'0'185,"0"0"-185,0 0 0,0 0 102,0 0-20,0 0-22,-19-7 6,47 7 6,27 0-4,28 0-34,31 0 2,11 0 2,3-3-2,-7-8-1,-19 1 1,-22 3-13,-23 1-11,-24 4-3,-21 0-5,-9 2-4,-3 0-7,-9 0-28,-29 0-20,-24 6 18,-26 5 12,-19 0-10,-16 2 8,-2 0 21,0 0 3,10-1 1,29-4 0,29-3 2,29-5 11,25 0 29,6 0 74,44-3-34,30-11-65,36 0-2,19-3 6,2 0-2,-7 4-4,-20 3-8,-19 3-4,-14 3 0,-18 3-1,-20 1 0,-15 0-4,-17 0-29,-4 0-49,-16 0-41,-30 3 30,-25 5 12,-16-1 11,-12 0 21,-10 0 32,1 0 17,6 3 3,13-1-1,30-4 23,27 1 8,27-5-3,8-1 27,45 0 49,31-7-77,27-10-24,14-4-5,1-1 0,-13 5-47,-13 0-176,-13 2-320</inkml:trace>
  <inkml:trace contextRef="#ctx0" brushRef="#br0" timeOffset="-191676.87">17165 9326 1091,'0'0'81,"0"0"-73,0 0 103,0 0 18,0 0-79,0 0-6,0 0-32,82-2-4,-51 2-8,2-5-9,0 0-82,-6 1-156,-13-1-247</inkml:trace>
  <inkml:trace contextRef="#ctx0" brushRef="#br0" timeOffset="-191520.09">17140 9476 1256,'0'0'62,"0"0"-37,0 0-21,0 0 66,124-1-29,-57-5-41,7-2-34,4 4-128,-5 2-134,-4-1-328</inkml:trace>
  <inkml:trace contextRef="#ctx0" brushRef="#br0" timeOffset="-190749.82">18646 9182 1100,'0'0'382,"0"0"-369,0 0-8,0 0 44,0 0 24,-3 111-23,-7-23 2,-5 0-24,-3-6-27,3-9-1,5-6-22,10-11-54,0-6-97,13-15-166,10-16-225</inkml:trace>
  <inkml:trace contextRef="#ctx0" brushRef="#br0" timeOffset="-190147.28">18734 9453 285,'0'0'733,"25"-110"-725,-2 60 41,10 9 109,6 12-29,-2 10-69,-4 16-32,-2 3-4,-5 36-15,-8 21-8,-14 17-1,-4 8-1,-22 0 0,-14-4-22,0-6 10,12-9 2,13-12 11,11-15-10,4-17 9,22-14 1,8-5 5,0-9-3,-4-19 3,-10-6-2,-13-11 4,-7-5 7,-10-6-1,-21-2-11,-9-3-2,-2 11-3,10 7 2,16 7 1,16 10 0,3 5 0,35 8-9,15 6 3,10 7 2,0 0 4,-6 15-2,-4 11-1,-10 4 2,-7 8 1,-11 1 3,-12 5 2,-13-1 0,0 4 0,0-5-3,-8-5-1,8-7 1,0-11 1,4-8-2,16-11 2,0 0 3,0-11 0,-5-12-3,-5-9-2,-10-7 3,0-6 0,-10-3-4,-10 0-8,-2 2 8,3 9-2,1 9-4,9 12-26,4 9-45,5 7-55,0 0-76,11 0-264</inkml:trace>
  <inkml:trace contextRef="#ctx0" brushRef="#br0" timeOffset="-189875.33">19692 9503 1381,'0'0'33,"0"0"20,0 0 89,0 0-86,109-8-23,-43 2-33,5 1-42,-2-1-152,-14-3-346</inkml:trace>
  <inkml:trace contextRef="#ctx0" brushRef="#br0" timeOffset="-189597.43">20369 9263 417,'0'0'828,"0"0"-828,0 0 0,-95 68 77,84-17 25,11 6-22,0-1-4,8-5-18,10-7-10,-6-3-9,-5-9-12,-3-5-13,-4-7-13,0-7-1,0-8-3,0-5-57,-13-2-56,-9-25-71,-1-12-205,1-9-463</inkml:trace>
  <inkml:trace contextRef="#ctx0" brushRef="#br0" timeOffset="-189490.91">20374 9190 1278,'0'0'0,"123"-41"-76,-54 35 57,-6 6-162,-11 0-354</inkml:trace>
  <inkml:trace contextRef="#ctx0" brushRef="#br0" timeOffset="-189156.42">20744 9408 1505,'0'0'3,"0"0"-3,77-84 122,-53 70-55,0 9-37,-2 5-17,-4 2-10,0 17-3,-7 8-6,-8 3-24,-3 6-29,-6-2-4,-14-1 18,-3-7-3,6-5 9,6-5 27,9-6 12,2-1 6,16-1 56,12-1 22,2 0 0,-4 1-33,-6 1-2,-10 5-31,-8 4-17,-2 6-1,-9 2-5,-15-3-26,-2-7-47,3-12-70,11-4-100,12-20-116</inkml:trace>
  <inkml:trace contextRef="#ctx0" brushRef="#br0" timeOffset="-188870.08">21413 9113 1193,'0'0'39,"0"0"-38,87-74 97,-87 74 23,0 10-101,-18 26-19,-10 16-2,10 4 2,3-2-3,15-7 1,3-10 1,19-12 1,10-12 4,-3-13 1,3-4 0,-4-22 10,-4-10 17,-8-3 7,-8-4-9,-8 4-8,0 1-18,-12 7-5,-9 7-23,-3 13-23,-7 11-30,-5 2-110,-1 24-92,-1 8-166</inkml:trace>
  <inkml:trace contextRef="#ctx0" brushRef="#br0" timeOffset="-188279.29">18717 10258 229,'-111'0'104,"7"0"71,8 0-6,17 3-7,21-3-9,22 0 8,20 0-20,16 0 27,1 0 0,46-3-54,48-6-74,59-5 16,61-3-4,46-3 9,28 3-7,8 0-34,-2 2-5,-17 3-10,-18 0-5,-25 0 0,-38 2 0,-38 5 0,-46 2 0,-44 3 0,-36 0 0,-24 0 0,-9 0-56,-43 0-33,-33 6 6,-38 3-47,-35 7-74,-24 2-134,-22 2-174</inkml:trace>
  <inkml:trace contextRef="#ctx0" brushRef="#br0" timeOffset="-187970.65">18190 10406 1030,'0'0'42,"0"0"-18,-85 14 163,85-14 20,21 0-19,45-7-81,57-13-38,65-7-6,69-6-1,58-3-6,35 4-44,20 0-12,-16 1 0,-17 3 0,-34 0 0,-49 0 0,-54 11 0,-59 5 0,-60 7 0,-42 2 0,-30-1 0,-16-4-87,-47-4-53,-31-2-191,-22 2-322</inkml:trace>
  <inkml:trace contextRef="#ctx0" brushRef="#br0" timeOffset="-186725.72">17944 12064 872,'0'0'296,"0"0"-179,200 14 22,3-13 51,86-1-85,88-17-43,72-17-8,47-10-43,24-7 11,-1 1-5,-12-2-12,-28 8 16,-39 4-13,-40 8 4,-50 5-6,-56 7-6,-68 4-1,-77 10-8,-76 6-17,-70 0-24,-45 14-83,-76 8-5,-51 4-86,-41-5-87,-21-3-349</inkml:trace>
  <inkml:trace contextRef="#ctx0" brushRef="#br0" timeOffset="-186276.59">21254 10660 235,'0'0'4,"0"0"51,-46-84 98,17 71 88,6 6 10,10 2-72,7 5-14,6 0 4,0 4-69,0 33-33,3 26-11,5 33 42,-5 26-41,-3 22-12,-3 13-8,-18 20 0,-1 11 2,-1 7-10,10 7-4,6-1-20,7-1-5,0 1 0,0-4 0,0-7 0,0-7 0,-11-20 0,-8-13 0,-7-22 0,5-23 0,4-24-83,7-27-25,10-30-103,2-24-338</inkml:trace>
  <inkml:trace contextRef="#ctx0" brushRef="#br0" timeOffset="-179523.86">21209 10470 905,'0'0'171,"0"0"-162,0 0 10,-1 85 83,-11-55-37,-5-1-57,4-4-3,-2-4-4,7-9 1,4-5-2,4-5 2,0-2-1,0 0 13,0-17 4,4-7-14,6-1 17,0 2-6,0 1 35,-4 5-2,-2 3 2,0 6 4,-3 3-7,-1 4 10,3 1-17,-3 0-24,5 11-11,1 11 10,3 2 4,2 3-10,-2-2-8,-3 1 3,-4 0-4,-2 2-11,0 1-58,0-3-53,-8-2-17,4-5-186,1-9-504</inkml:trace>
  <inkml:trace contextRef="#ctx0" brushRef="#br0" timeOffset="-178974.66">21321 10406 1143,'0'0'118,"0"0"-116,0 0 71,-67 75 40,35-24-70,-2 2-27,6-3-11,5-3-5,6-8-5,6-6-15,5-9-28,4-12-8,2-12-5,0 0 61,7-22 0,9-14 10,5-4 39,0-1-8,-4 1-2,-1 7-8,-9 8-8,-2 11 2,-5 9-14,1 5-11,4 5-8,2 17-42,6 11-23,2 7-82,-4 2-114,-4 0-313</inkml:trace>
  <inkml:trace contextRef="#ctx0" brushRef="#br0" timeOffset="-176905.27">19647 11042 971,'0'0'117,"0"0"-87,0 0 92,0 0-22,0 0-34,0 0-38,0-41-12,0 41-5,0 0-9,0-2 2,0 2-3,0 0 14,0 0 6,0 0-6,0 0-6,0 0-1,0 0-5,0 7 1,0 5-3,0 0-1,0 1 0,0 0-1,-10-4 1,-2-3-5,-3-4-18,2-2 14,2 0 6,1-6 3,7-12 3,3-3 4,0-4 23,0 4 12,12 1-15,7 6 18,4 6-9,7 7-13,5 1-12,-2 7-2,-2 15-4,-7 5 0,-12 7-4,-9 1 3,-3 4-4,-22-3-9,-14-2-21,-10-9-13,-1-6-5,4-13 13,7-6 6,7 0 24,8-21 5,6-7 4,7-6 18,8-1 7,0 1 5,5 3 14,14 3-24,8 5-4,6 6-5,10 9 6,0 6-8,3 2-9,-5 10-3,-7 16 2,-12 8-1,-12 4-2,-10 7-2,-7 2 1,-22-3-21,-12-4-8,-6-6-7,0-9-12,0-11-4,6-9 7,3-5 21,11-19 25,3-14 0,13-9 13,11-6 19,0 0 7,20 1-17,10 4 18,4 10 0,8 7-11,1 10-12,-3 14-2,-1 2-7,-5 18-8,-5 15 1,-9 13 0,-9 0-1,-11 4 0,-7 0-14,-23-5-13,-10-7-22,-4-12-16,0-10 7,2-14 5,4-2 18,8-22 29,7-10 6,11-11 17,10-4 18,2-2 20,20 3-27,11 5 18,5 12-5,4 7-5,-1 15-17,-5 7-5,-1 9-7,-5 20-5,-4 10 0,-12 6-1,-10 2-2,-2-1-13,-24-3-10,-10-4-13,-6-13-7,2-11-3,-2-13 24,7-2 17,6-21 6,10-11 4,10-8 35,7-4 8,0 2-6,23 3-19,5 6 6,6 9-4,0 9-8,-1 10-5,-3 5-6,-3 3-5,-5 15-2,-4 10 2,-10 5-8,-8 3-9,-2-1-26,-21-3 7,-7-6-8,0-9-13,-3-9 24,2-8 12,4-3 20,4-19 1,7-3 15,8-3 24,8 0 10,0 1-11,6 7-7,8 5-5,2 7-4,2 5-13,-1 3-4,2 0-5,-4 17-3,-2 5 2,-10 6-3,-3 1-8,-3 0-19,-19-6-9,-3-4 4,-2-10-8,3-7 21,4-2 16,4-7 7,5-13 5,5-3 23,6-2 25,0 1-5,1 3-17,17 4-2,1 4-19,0 5 2,1 8-12,-1 0 1,-2 0-2,0 14-1,-3 2 1,-7 6 0,-5-2-7,-2-2-8,0-3-10,-18-3 0,-4-4 0,-1-8 15,1 0 5,4 0 6,7-7 3,5-6 7,6-3 13,0-1-17,23-2-6,18 2-90,16-1-253</inkml:trace>
  <inkml:trace contextRef="#ctx0" brushRef="#br0" timeOffset="-175501.93">19610 11146 1153,'0'0'34,"0"0"-17,0 0 76,0 0 17,0 0-75,0 0-25,0 0-5,15 34-4,-15-18-1,0-3-1,0-5-34,-3-4-10,-2-4 15,4 0 30,1-4 7,0-11 29,0-5 22,11 2-20,6 2-1,-2 4 2,-4 3 0,-2 5-8,-5 3-14,-2 1-13,-2 0-4,0 3-1,0 9-1,0 4-11,-8 2-16,-7-7-3,5-4 4,2-4 18,3-3 6,2 0 1,3-3 3,0-13-18,0-6-105,14 2-116,13-1-310</inkml:trace>
  <inkml:trace contextRef="#ctx0" brushRef="#br0" timeOffset="-174293.78">23823 11510 241,'0'0'260,"0"0"-241,0 0 29,0 0 26,0 0-23,0 0 49,-2-6 26,2 6-5,0 0 8,13 0-14,6 0-26,6 0-31,-2 0-25,-4 10-10,-3 6-11,-6 5-6,-3 4 0,-2 5-3,-5-1-1,0 0 0,-7-4-1,-16 0-1,-8-4-19,-9-2-29,-2-5-82,0-5-76,5-8-241</inkml:trace>
  <inkml:trace contextRef="#ctx0" brushRef="#br0" timeOffset="-167798.86">23758 11555 429,'0'0'66,"0"0"-48,0 0 63,0 0 11,0 0-20,0 0 8,0 0-19,19 10 0,-14-3-6,4 5-10,4 5 23,4 0-25,1 5-26,-4-2-8,-3-4-7,-5-2-2,-6-3-18,-3-7-122,-24-1-108,-9-3-84</inkml:trace>
  <inkml:trace contextRef="#ctx0" brushRef="#br0" timeOffset="-167554.15">23825 11651 563,'0'0'198,"0"0"-148,0 0 13,0 0 35,0 0-48,0 0-43,0 4-7,6 2-155,0-3-216</inkml:trace>
  <inkml:trace contextRef="#ctx0" brushRef="#br0" timeOffset="-167363.87">23825 11651 916,'95'16'0,"-95"-16"-202,0 0 43,0 0 95,0 0-119</inkml:trace>
  <inkml:trace contextRef="#ctx0" brushRef="#br0" timeOffset="-166959.36">23994 11708 193,'0'0'88,"0"0"-88,0 0-51,0 0 32,0 0-19,0 0-135</inkml:trace>
  <inkml:trace contextRef="#ctx0" brushRef="#br0" timeOffset="-165191.87">18239 11994 693,'0'0'88,"0"0"-83,0 0 3,0 0 29,0 0 9,0 0-40,-48 11-6,34-4-13,-1 3-23,0-3-36,1 3-13,2-4-163</inkml:trace>
  <inkml:trace contextRef="#ctx0" brushRef="#br0" timeOffset="-161543.24">18006 11997 440,'0'0'163,"0"0"-123,0 0-17,0 0 27,0 0 35,0 0-35,0 0-39,0 11-5,0-2 12,0 0-1,0 4 2,0-4 9,0 7-4,0-2 3,0 0 1,0 1-2,3-2-7,17-2-6,28-5 3,40-6-16,42-7-126,29-22-625</inkml:trace>
  <inkml:trace contextRef="#ctx0" brushRef="#br0" timeOffset="-160763.1">18075 12083 463,'0'0'103,"0"0"-102,0 0 4,0 0 80,0 0 2,0 0 2,-25 4-52,25-1-10,0-1 7,0 2 8,-2 0 5,2 1-5,0 0-8,0 3 4,10 0 0,13 4-11,9 1-10,2-1-13,-1 0-3,-5-2-1,-9-4-6,-10 0-2,-4-2-33,-5-4-39,0 0-77,-8 0-30,-14 0 33,-6 0-63,-2-12 102,3-1 115,-2 0 19,1 1 34,4-2 40,4 3 20,9 0 42,11-2 29,0-2-7,34-4-75,32-3-76,37 1-14,34 1-12,26 1-36,19-7-363</inkml:trace>
  <inkml:trace contextRef="#ctx0" brushRef="#br0" timeOffset="-158738.96">23752 11802 360,'0'0'79,"0"0"-79,0 0-54,0 0 54,0 0 5,0 0 33,69-22-17,-68 22 17,-1-2 0,0 1 45,0-1-19,0 2-46,0-1-9,0 1-6,-9 0-2,-3 0-1,-2 0-8,0 0-34,1-1-48,-4-4 5,1-5-146</inkml:trace>
  <inkml:trace contextRef="#ctx0" brushRef="#br0" timeOffset="-157391.33">23076 11746 487,'0'0'231,"0"0"-171,0 0-36,0 0 48,0 0-13,0 0-44,-46 0-15,18 0-15,-4 2-6,4 5-8,2 2-16,3 0-7,0-4 43,4 2 8,1-7 1,4 2 3,3-2 12,6 0 18,5 0 10,0 0 33,0-2-28,19-5-23,3 0-15,2 1 26,1 2 0,-5 3-2,-1-1-15,-7 2-13,0 0-5,-9 0-1,-3 0-3,0 0-23,-14 7-52,-18 5 50,-15 1-11,-13-1-37,-4-2 7,-2-3 38,1-3 28,7-2-3,4-2 6,3 0 15,8-2 29,5-7 47,16 5-23,14-2 6,8-1-21,40-2 15,24-4-59,18 1-7,9 0-2,-7 1 2,-15 3-2,-17 2 0,-17 3-1,-17 3 0,-16 0-1,-2 0-23,-35 13-37,-17 5 55,-12 2-28,-5-3-31,0-3-2,1-1-12,3-6 50,6-2 16,13-4 14,16-1 1,17 0 11,13 0 24,3-6 70,21-5-82,3-1-2,1 2 28,-3 6-18,-8 1-13,-1 3-11,-5 0-7,-5 0-1,-2 3-25,-4 6-53,0 4-3,0-2-47,-18-3 17,-1-1 51,1-3-25,0-3 33,4-1 20,6 0 32,5 0 3,1 0 7,2 0 36,0 0 15,0 0-7,0 0-31,0 0-2,0 0-11,0 0-3,0 0 1,0 2 5,0-2-4,2 1-7,2 1-1,3-1-1,-2-1 0,-2 0 1,-2 0 1,0 0 8,-1 0 26,0 0 10,0 0-3,0 0-7,0 0-18,0 0-14,0 0-4,0 0-11,0 0-33,0 0-50,0 0-27,0 0-126</inkml:trace>
  <inkml:trace contextRef="#ctx0" brushRef="#br0" timeOffset="-156032.12">22088 11217 892,'0'0'60,"0"0"-56,0 0 36,0 0 144,0 0 6,0 0-96,0 0-52,-9-49-12,12 46-13,-3 3-8,0 0-9,0 0 0,-11 15-37,-8 1 11,-5 0-22,6-2-33,3-8 36,9-3 23,6-2 22,0-1 29,17 0 57,10 0-38,2 4-1,0 2 2,-10-2-25,-10 3-15,-9 5-4,0 8-5,-21 5 0,-15 2-14,-4-4-18,0-4-21,7-8 14,10-7 2,16-4 33,7 0 4,0-17 53,20-9 0,9-5-18,3 1 10,-2 8-5,-8 7-18,-9 8-16,-5 6-6,-8 1 0,0 0-35,0 11-55,0 8-33,0 5 11,-11-3-28,1-7-15,-1-5 24,4-5 50,4-4 57,2 0 24,1 0 46,0-4-5,0-5 9,0 6-19,0-2-22,0 3-7,1 2-2,-1 0-6,0 0 1,2 0 3,1 0 2,4 0 0,-1 0 7,0 0 6,1 0 10,-1-1 3,0-1 1,-3 2-6,-1 0-16,-2 0-4,0 0-1,0 0 1,0 0-1,0 0 0,0 0 1,1 0-1,2 0 1,0 0 1,0 0 4,-1 0 1,-1 0 3,-1 0 5,0 0 0,0-1-1,0 1 4,0 0-3,0-2-3,0 2-7,0 0-3,0 0-1,0 0 1,0 0 1,0 0-3,0 0 1,0 0 0,0 0 2,0 0 1,0 0 0,0 0-1,0 0-1,0 0 1,0-1 3,-1-2-1,-10-4-5,-5 0-1,-4-3-3,-1 1 0,-4-4-11,0 4-6,-3-2-16,-5-1 1,-3 1-5,-8 1-20,-11 2-1,-10 1-39,-20 3-42,-14 2-39,-13 2-38</inkml:trace>
  <inkml:trace contextRef="#ctx0" brushRef="#br0" timeOffset="-154945.22">19115 11580 803,'0'0'5,"0"0"-5,0 0-11,0 0 11,0 0 56,0 0-39,0 0-17,0 0 0,0 0 0,0 0-1,0 0 0,0 0-36,5 0 12,-4 0 20,1 0 4,-1 0 1,-1 0 0,3 0 1,-2 0 1,2 0 14,6 0 7,12-2-11,15-3-4,16-1-8,14-3 0,4 1-7,-4-2 6,-8 3 1,-10-3 8,-10 6 22,-8-1 14,-11 2-30,-11 3-10,-8 0-4,0 0-8,-6 3-41,-21 6 41,-13 1-3,-10-3-16,-8-1 1,-1-2 21,1-3 5,7 2 6,12-2 20,15 1 5,12-2 6,10 0-12,2 0 13,5 0 14,25 0-30,10 0-20,13-2 0,2-2 1,-8-1-3,-3 2 0,-10 0-2,-7 3-28,-12 0-10,-2 0-15,-11 0-14,-2 0-21,0 3 33,-17 1 47,-1 0 8,-1-1 2,-2 0 0,6-2 2,0-1 1,9 0-2,2 0-1,4 0 1,0 0 10,0 0 11,0 0-3,0 2-2,0-2-10,0 5-2,0-3 2,0 0-3,7-2-4,1 0-2,-2 0-6,6 0-12,-3 0-13,-1 0 17,-2 0 9,-1-2 7,0-1-1,-1 1 1,-1 0 0,3 0-7,-2 1-17,2-3-28,2 1 20,2 0 13,1-1 4,-2 0 12,1 1 3,-6 0 6,1 1 9,-4 0 1,1-4 3,0 2-5,4-12-11,7-4-3,6-15 0,7-10-28,5-11-42,-1-2-111,-3-2 156</inkml:trace>
  <inkml:trace contextRef="#ctx0" brushRef="#br0" timeOffset="-154739.84">19167 11760 266,'0'0'40,"118"8"-34,-47-12 147,8-20-106,2-14-47,0-17-89</inkml:trace>
  <inkml:trace contextRef="#ctx0" brushRef="#br0" timeOffset="-150535.89">19981 8047 167,'0'0'792,"0"0"-737,0 0-39,0 0 15,0 0 14,0 0-26,0 0 9,28 48-6,-18-26-19,-3 0 0,1-1 0,-1-3-2,-1-3-1,0-5 0,-1-5 0,1-2 0,-1-3-3,3 0 3,3-21 3,5-12 0,3-9 4,4-8 26,5 0 7,5-1-19,4 2-8,9 2-13,1 8-5,0 10-63,-6 14-48,-16 13-247</inkml:trace>
  <inkml:trace contextRef="#ctx0" brushRef="#br0" timeOffset="-150205.88">19984 7994 1055,'0'0'61,"0"0"-61,0 0-7,0 0 7,0 0 29,0 0-7,0 84-14,0-55-7,0 0 1,0-5-2,0-7 0,0-7 1,11-7 8,10-3 22,9-11 29,7-15-9,5-7-11,2-5-9,-2-2 4,3-4-28,1-2-7,11-3-97,7-1-98,3 7-322</inkml:trace>
  <inkml:trace contextRef="#ctx0" brushRef="#br0" timeOffset="-143909.37">7245 6981 643,'0'0'495,"0"0"-475,0 0-20,0 0 80,0 0 41,0 0-56,0 0-24,0 0-27,0 0-11,0 0-3,0-2-8,0-2-75,0-6-87,-2-2-119,2-5-95</inkml:trace>
  <inkml:trace contextRef="#ctx0" brushRef="#br0" timeOffset="-143556.18">7363 6486 279,'0'0'99,"0"0"-7,0 0 24,0 0-30,0 0-44,0 0 6,-12-2-1,12 2-20,0 0-20,0 0-7,0 0-66,0 0-62,0 0-212</inkml:trace>
  <inkml:trace contextRef="#ctx0" brushRef="#br0" timeOffset="-139629.08">10440 8712 1057,'0'0'184,"0"0"-140,0 0 95,0 0-19,0 0-30,0 0-41,0 0-32,-40 1-15,16 54-2,-2 8 2,4 3 2,1-10-4,7-9 0,6-11-1,3-13-1,5-10-3,0-10 1,0-3 4,6-2 6,14-15 8,8 0-1,-1 0 8,-1 6 8,-1 6-13,-6 5 5,-1 0-15,-3 13-2,-4 11-3,-5 3-1,-6 2 1,0 1-1,0-5-2,-17-3-4,-1-5-4,-5-4-8,0-8-16,0-5-24,4 0-34,-1-21-59,8-7-118,6-6-196</inkml:trace>
  <inkml:trace contextRef="#ctx0" brushRef="#br0" timeOffset="-139464.66">10331 8814 1209,'0'0'138,"0"0"-134,0 0 79,75-79 13,-44 63-53,18 4-34,7 3-9,6 4-70,-4 5-103,-8 0-135,-6 0-408</inkml:trace>
  <inkml:trace contextRef="#ctx0" brushRef="#br0" timeOffset="-138756.92">10889 8757 1313,'0'0'0,"0"0"0,0 0 42,0 0-18,-58 82-1,25-26-1,2 5-19,6-2-3,11-6 0,8-11-29,6-12-49,4-15 0,21-10 11,7-5 63,4-12 4,4-18 16,-1-6 19,-1-3 12,-5 2 3,-4 7 31,-14 11-30,-4 9-16,-6 10-12,-5 0-11,0 22-12,0 13-2,-8 6-1,0 1-17,3-5-2,5-7-13,0-10-15,13-9 21,13-11 12,7 0 7,4-20 10,-3-8 26,-7-7 18,-9 1 16,-6-3-24,-11 1-12,-1 5-9,-4 3-9,-18 10-6,-4 6-23,1 12-19,1 0-16,9 2-12,11 8 2,4-3 19,12-4 32,21-3 17,9 0 51,8-18 32,4-6 2,-1-2-25,-5 1-15,-4-3-8,-12 3-9,-10 6-9,-14 0-17,-8 7-2,0 2-19,-25 6-34,-12 4 4,-5 9 9,3 17 8,9 8 21,19 4 11,11 3 10,11 3 37,23-2 30,6-1-3,-1-6-8,-6-3-33,-9-5-21,-15-3-7,-9-4-5,0-6-47,-22-5-96,-7-9-125,1 0-227</inkml:trace>
  <inkml:trace contextRef="#ctx0" brushRef="#br0" timeOffset="-138107.2">11835 8649 884,'0'0'556,"0"0"-556,0 0 0,11 75 12,-36-11 28,-9 8-7,1 1-19,3-3-12,8-10-1,11-9-1,6-11-1,5-9-8,1-12-37,21-8 17,10-11 10,5 0 11,4-16 5,0-9 1,-7-5 1,-7-4 0,-6-1 0,-8-1-1,-4 7 2,-7 8 2,-2 8 2,0 7-3,-6 6-1,-7 2-10,3 16 6,2 7-1,5 3 5,3 2-2,0-4-5,1-4-5,11-8-5,0-9 5,4-5 12,1 0 4,0-11 10,-1-8 20,-3-1 2,-7 3-2,-3 4-2,-2 6-10,-1 5-10,0 2-12,2 2 0,-1 17-9,2 5 7,0-1 1,3 1 2,0-7-1,0-3 1,2-3-1,-1-7 0,3-4 1,3 0 5,4-3 6,0-15 9,-1-5-8,-2-4-5,-5-2-1,-2 0 0,-6 3 1,-1 2-3,0 4 2,0 3-7,0 5-4,-4 1-38,0 5-39,4 6-62,0 0-78,0 0-229</inkml:trace>
  <inkml:trace contextRef="#ctx0" brushRef="#br0" timeOffset="-137838.18">12389 8835 1105,'0'0'326,"0"0"-323,0 0-3,0 0 82,14 124 5,-14-66-21,-4 3-34,-11-2-24,-4-5-6,2-4-2,5-8-2,2-11-40,6-12-52,4-13-19,0-6-101,12-8-76,2-18-249</inkml:trace>
  <inkml:trace contextRef="#ctx0" brushRef="#br0" timeOffset="-137694.49">12382 9149 1061,'0'0'182,"0"0"-160,0 0 144,82-21-84,-45 17-49,9 1-33,11-1-39,6-3-222,5-4-672</inkml:trace>
  <inkml:trace contextRef="#ctx0" brushRef="#br0" timeOffset="-137136.91">12878 9249 492,'0'0'353,"0"0"-282,0 0 53,0 0 44,0 0-20,0 0-37,-8-9-41,8 9-14,5-2-3,14 2-22,10-1-21,17-1-10,10-5-6,6-3-112,2-5-165,-4 0-458</inkml:trace>
  <inkml:trace contextRef="#ctx0" brushRef="#br0" timeOffset="-136821.72">13475 8997 1220,'0'0'0,"0"0"-24,0 0 24,0 0 47,0 0-17,0 0 12,-63 117 13,63-66 4,23-3 4,2-6 10,-3-7-11,-3-6-18,-8-7-15,-6-5-19,-5-5-3,0-1-7,-15-6-24,-14-5-56,-6-5-75,0-25-174,7-10-482</inkml:trace>
  <inkml:trace contextRef="#ctx0" brushRef="#br0" timeOffset="-136665.5">13482 9006 1454,'0'0'2,"0"0"5,107-39-3,-60 33-4,0 2-28,-4 4-163,-8 0-239</inkml:trace>
  <inkml:trace contextRef="#ctx0" brushRef="#br0" timeOffset="-136337.42">13802 9022 1229,'0'0'100,"0"0"-93,0 0 91,83-19-26,-72 19-30,-8 12-29,-3 9-13,0 5-6,-5 5-29,-10 0 0,-7 2-1,1-5 2,6-5-8,5-4 32,10-6 10,0-4 3,15-3 54,16-1 17,5-4 7,1 2 24,-7 2-33,-8 2-42,-11 5-19,-11 5-10,-2 5-1,-30 4-22,-10-4-40,-7-8-88,5-14-104,13 0-166</inkml:trace>
  <inkml:trace contextRef="#ctx0" brushRef="#br0" timeOffset="-135955.51">14097 8893 714,'0'0'685,"97"39"-675,-35 7 49,-5 12 101,-14 10-56,-18 4-56,-21 7-23,-4-1-20,-21-8-3,-19-4-2,-9-15-31,-11-14-84,-3-16-112,4-18-307</inkml:trace>
  <inkml:trace contextRef="#ctx0" brushRef="#br0" timeOffset="-135607.36">14616 8875 1240,'0'0'0,"0"0"15,0 0-2,0 0 4,0 0-12,0 0 5,-9 26-5,9-14-1,17-6 1,5-5-3,2-1 3,0-1 5,-5-15 13,-6-3 19,-8-4 16,-5 2-20,0 2-9,-19 2-29,-3 5 0,-1 9-23,-1 3-50,-2 2-113,3 16-179</inkml:trace>
  <inkml:trace contextRef="#ctx0" brushRef="#br0" timeOffset="-134417.58">13440 9709 509,'0'0'338,"0"0"-243,0 0 2,0 0 83,0 0 5,0 0-89,126-7-35,-23-1-21,27 1-8,10-3-6,-4 1-2,-12-2-18,-23 5 1,-23 1-3,-20 5-4,-19 0 0,-17 0-4,-12 0-59,-10 0-56,-7 7-117,-32 3-88,-19 0-259</inkml:trace>
  <inkml:trace contextRef="#ctx0" brushRef="#br0" timeOffset="-134259.08">13527 9824 1284,'0'0'81,"0"0"-45,0 0 84,105 0 6,4-2-63,35-5-41,22 0-20,5 5-2,-11 2-89,-20 0-153,-20 0-293</inkml:trace>
  <inkml:trace contextRef="#ctx0" brushRef="#br0" timeOffset="-118205.65">19805 10568 197,'0'0'435,"0"0"-435,0 0 0,0 0 3,0 0 94,0 0 86,0 0-47,2-71-37,1 67-8,-1 0-4,1 1-17,-2-2-26,-1 4-19,0-1-3,0 0-7,0 2-13,-18 0-2,-7 0-9,-5 0 5,3 11 0,6 4 0,9-3 0,6 0-1,6 1 0,0-1 1,0 5 3,18 0 2,8 4 1,9-1 3,7 2 2,3-1 9,-2-4 0,-10 0 1,-11-2-10,-10-1-3,-12 0-3,0-4-1,0-2 0,-9 1-7,-7-4-14,-5-3 4,2-2 5,2 0 0,7-1 5,5-14 5,5-2 2,0-3 3,14-3 2,12 1 4,3 0 2,4 5 11,-5 6 2,-3 5 8,-5 6-5,-2 0-6,-2 17-9,-2 8 0,-2 3-3,-5 2 2,-6 1-10,-1-3-1,0-3 0,0-6-3,-4-6-43,1-6-48,-3-7-75,-2-2-53,2-21-206</inkml:trace>
  <inkml:trace contextRef="#ctx0" brushRef="#br0" timeOffset="-118061.88">20091 10519 930,'0'0'287,"0"0"-273,0 0-9,0 0 25,0 0-30,0 0-23,43 0-163,-31 23-175</inkml:trace>
  <inkml:trace contextRef="#ctx0" brushRef="#br0" timeOffset="-117733.52">20207 10669 1314,'0'0'49,"0"0"-43,0 0 33,0 0 26,0 0-45,0 0-19,55 63-1,-55-46-9,0-2-26,0-5-24,0-5-16,0-5 30,0 0 36,6-5 9,3-15 2,4-2-1,-1 0 18,1 2 45,0 4 12,-1 4-18,-4 5-11,-3 6 0,-1 1-27,1 0-19,2 8 0,4 9-2,-5 5-2,0 1-16,-2 0-58,-1 3-28,0-5-69,-3-2-54,0-8-153</inkml:trace>
  <inkml:trace contextRef="#ctx0" brushRef="#br0" timeOffset="-116976.44">20039 10687 943,'0'0'115,"90"-27"-97,-20 19 71,5 4 24,-7 4-17,-17 0-37,-19 7-39,-18 10-20,-11 5-5,-3 2 1,-23 1-32,-27-4-9,-20-3-12,-12-7 14,-3-8 9,5-3 16,12 0 13,16-11 5,16-3 23,17-3 41,16-2 36,3-1-13,38 1-38,24 4-21,22 5-6,11 7-12,-4 3 11,-20 0 1,-23 14-20,-22 5-2,-20 7-6,-6 5 2,-26 4-5,-31 1-32,-26-5 3,-17-6-1,-7-8-6,10-9-1,21-8 34,29 0 12,30-16 21,17-11 31,43-11-20,30-3-32,16 2-20,10 10-148,-11 10-168</inkml:trace>
  <inkml:trace contextRef="#ctx0" brushRef="#br0" timeOffset="-115827.18">18422 11792 281,'0'0'7,"0"0"-7,0 0-30,0 0 28,0 0-7,0 0-52,29 30-107</inkml:trace>
  <inkml:trace contextRef="#ctx0" brushRef="#br0" timeOffset="-115714.49">18422 11792 42,'71'66'24,"-71"-64"-24,0-1-56</inkml:trace>
  <inkml:trace contextRef="#ctx0" brushRef="#br0" timeOffset="-115146.87">18188 11792 572,'0'0'381,"0"0"-319,0 0 11,-28-82 33,28 62 26,0 3-31,15 4-57,6 4-31,7 9 0,4 0-4,4 17-9,-4 13-1,-4 6-2,-10 3 3,-13 0-7,-5 2-10,-3-5-22,-15-7 1,5-11 8,4-11 9,7-7 11,2-17 10,4-18 9,16-10-8,7-7 13,1 0 30,1 3-1,-6 6-17,-7 11 2,-9 10 6,-5 12-6,-2 10 1,0 0-29,-8 19-7,-4 15 3,-3 12 2,6 6 2,9-1 0,0-3 1,6-7-1,15-9 1,9-8-1,7-10-13,10-11-75,5-3-121,-4-8-125,-4-16-326</inkml:trace>
  <inkml:trace contextRef="#ctx0" brushRef="#br0" timeOffset="-114329.85">21600 10152 913,'0'0'113,"0"0"-72,0 0 95,0 0-19,0 0-50,0 0-67,-21-1-7,18 28 7,-1 2 2,1 0-2,3-7-2,0-6-8,0-5-14,9-9 0,13-2 24,6-6 3,7-15 1,0-7 0,-2-1 1,-7 4 21,-10 7 15,-10 7 14,-6 9 11,0 2-14,0 10-52,0 28-4,0 23 4,-5 18 10,4 8-2,-2 1-8,-2-6 0,-2-10 0,-2-9 2,-2-12-1,1-19-1,4-13 3,3-15-3,2-4 4,-2-20 23,1-19-12,1-14-15,1-8 0,0-3-12,3-7-60,12 2-98,-1 9-105,-3 11-339</inkml:trace>
  <inkml:trace contextRef="#ctx0" brushRef="#br0" timeOffset="-112618.61">3915 2793 117,'96'32'0,"23"-5"-28,20-10 23</inkml:trace>
  <inkml:trace contextRef="#ctx0" brushRef="#br0" timeOffset="-112499.76">5758 2919 249,'152'0'143,"-31"-5"-143</inkml:trace>
  <inkml:trace contextRef="#ctx0" brushRef="#br0" timeOffset="-98917.17">23845 11571 434,'0'0'68,"0"0"-51,0 0 66,0 0 53,0 0 39,0 0-60,0 0-16,0-4-4,0 4-1,1 0-5,2 0-17,0 0-17,2 0-18,2 0-14,5 0-10,10 1 15,11 9-2,3 1-15,0-2-5,-6 3-3,-7 1-2,-7 1-1,-5 3 0,-9 1 0,-2 3 3,0 2 2,-16 4 10,-4-2-9,-2 1 6,-2-2-7,-3-4-4,-5 2-1,-6-6-4,-15-6-69,-7-10-155,-8-5-458</inkml:trace>
  <inkml:trace contextRef="#ctx0" brushRef="#br0" timeOffset="-92721.97">23749 11510 1067,'0'0'50,"0"0"-39,106 1-9,-73 17 14,-11 8 32,-10 8 2,-12 6-32,0 3-12,-18 3-4,-15-6-2,-13-1-4,-10-5-55,-10-4-43,-4-7-176,6-10-361</inkml:trace>
  <inkml:trace contextRef="#ctx0" brushRef="#br0" timeOffset="-83539.87">18454 11889 704,'0'0'100,"0"0"-65,0 0 84,0 0-3,0 0-38,0 0-25,0 0-14,0 0-5,-54 29 22,19 3-3,-8 8-16,0 4-12,-1 0-9,1-4-4,8-3-3,4-7-4,10-8-2,6-3 0,11-8-2,4-2 1,0 0 18,19 1 15,14 1 15,20-5-16,13-5 17,18-1-35,14 0-13,7-1-3,0-5-30,-9 6-112,-17 0-131,-20 0-177</inkml:trace>
  <inkml:trace contextRef="#ctx0" brushRef="#br0" timeOffset="-83245.09">18435 11967 897,'0'0'218,"0"0"-218,0 0-15,-113 34 15,73-1 27,-1 1-5,1 2-15,10-2-5,8-7-2,14-3-3,8-9-41,34-5-90,17-8-99,10-2-268</inkml:trace>
  <inkml:trace contextRef="#ctx0" brushRef="#br0" timeOffset="-82347.5">23916 11490 565,'0'0'283,"0"0"-145,0 0 5,0 0-16,0 0-8,0 0-60,33 11-21,-8 9 4,1 2-3,-2 3-17,-6-1-15,-6-1-7,-6-3 0,-6 0-23,0-2-44,-13-1-45,-21-5-34,-17-4-50,-8-8-153,-2 0-233</inkml:trace>
  <inkml:trace contextRef="#ctx0" brushRef="#br0" timeOffset="-78611.34">23752 11628 798,'0'0'80,"0"0"-79,0 0-1,0 0 47,0 0 4,0 0-51,0 0-6,0-38-37,0 38 17,0 0 25,0 0-3,0 0 4,3 6 11,9 4 27,4-1-17,-6-1-4,-2-1-4,-8 0-6,0 0-7,-8-1-1,-12-2-8,-13-3-19,-5-1-39,-1 0-15,6-11 3,9-7 14,9-7-29,8-1-5,5-6 81,2 3 18,0 1 11,7 5 15,10 4-26,7 8-103</inkml:trace>
  <inkml:trace contextRef="#ctx0" brushRef="#br0" timeOffset="-78355.01">23647 11458 429,'0'0'0,"0"0"-156,69 81 91,-55-42-51</inkml:trace>
  <inkml:trace contextRef="#ctx0" brushRef="#br0" timeOffset="-71870.42">20172 9895 245,'0'0'172,"0"0"-119,0 0-14,0 0 39,0 0 10,0 0 20,0 0-16,123 16-1,-51-13-19,11 2-8,11-2-9,1 0-2,1-1-7,-8-1-20,-9-1 11,-12 0-5,-12 0-6,-14 2-18,-15-2-4,-11 0-2,-10 1-1,-5-1-1,0 0-3,-8 3 0,-19 2-4,-14 0 5,-15 2-3,-8 0-13,-3-1 10,2-1 2,11-1 6,16 0 0,16-3 0,16 1 4,6-2-1,0 0 7,2 0 12,14 2 0,11 1-12,9-1-1,6 1-2,2-3 1,0 0-5,-4 0-2,-6 0 0,-10 0-1,-6 0 0,-11 0-2,-5 0-10,-2 0-14,0 0-15,0 0-6,-14 0-6,-6 0 4,-7 0 10,-5 0-27,1 0-54,1 0-39,0 0-88</inkml:trace>
  <inkml:trace contextRef="#ctx0" brushRef="#br0" timeOffset="-70887.06">18356 8629 41,'0'0'1011,"0"0"-956,0 0-45,92-23 17,-11 15 18,26 0 98,27-1-94,15 2-27,5 0-6,4 0-15,-1 1-1,-2 2-2,-1-1-67,-10 0-88,-15-2-170</inkml:trace>
  <inkml:trace contextRef="#ctx0" brushRef="#br0" timeOffset="-69139.83">18232 8654 552,'0'0'101,"0"0"-14,0 0 93,0 0 14,0 0-79,0 0-23,140-36-13,-49 17-7,15-1-19,15 3 15,10 5-25,9 2-18,6 8-2,3 0 1,-9 0-9,-17 1-13,-22 1 10,-29-2-3,-27 2-6,-26 0-3,-13 0-1,-6 0-5,0 0-26,-19 0-8,-24 5 13,-17-1 2,-13 3 3,-12-1 1,-3-2-1,-1 0 13,-1 2 9,2 1 0,1 0 3,11-2-2,18 1 0,22-2 10,23-2 4,10-2 18,3 0 30,16 0-22,29 0-21,22-4-16,18-2-4,2-1-2,-4 1 1,-5 3-3,-7 2-14,-2 1-42,-8 0-66,-10 0-117,-11 1-275</inkml:trace>
  <inkml:trace contextRef="#ctx0" brushRef="#br0" timeOffset="-62067.97">3347 4274 491,'0'0'22,"0"0"6,0 0 77,0 0 14,0 0 10,0 0-26,0 0 0,0 0-28,-10-2 20,83 2 36,35 0-32,45 0-26,35-2-8,25-10-2,19 0-12,2-1-12,-3 4-14,-4 0-1,-19 4 6,-17 2-10,-21 3-18,-28 0 5,-22 0-5,-25 0-1,-28 0 1,-22 0-2,-18 0-1,-17 0 0,-7 0-13,-3 0-17,0 0-13,-12 0-8,-18 0-37,-10 0-28,-15 0-31,-11 0-43,-13 0-11,-11 2-117,-12 2-121</inkml:trace>
  <inkml:trace contextRef="#ctx0" brushRef="#br0" timeOffset="-61617.73">3137 4346 980,'0'0'38,"0"0"-36,0 0 85,0 0 85,0 0-22,0 0-52,133 0-32,-12 0-8,31 0 1,28-7-1,20-4-11,18-4-5,14-5-14,1-1-12,3 1-1,-11 0 6,-19 1-1,-21 3-10,-31 6-7,-25 1 1,-29 4-4,-25 2 2,-18 1-1,-20 2 1,-15-1-4,-10 1-7,-12-1-20,0 1-14,0 0-3,0 0-13,-20-6-33,-11 4-21,-19-2-7,-11 1-28,-16 1 23,-15-1-39,-12 0-26,-14 1-13,-10 1-23,-15-2-5</inkml:trace>
  <inkml:trace contextRef="#ctx0" brushRef="#br0" timeOffset="-60643.28">3002 4270 712,'0'0'83,"0"0"-7,0 0 173,89 12-16,26-10-68,42-2-56,48 0-26,31 0-15,22-2-12,15-6-9,0-6-18,4-4 0,-4-3-2,-10-1-6,-20 5-14,-37 3 4,-44 9-4,-42 2-4,-40 3-2,-32 0 1,-20 0-2,-16 0-2,-12 0-12,0 0-24,0 0-10,-21 0-1,-13 0 8,-17 0-11,-10 0-38,-8-3-31,-2 0 2,-8 0-4,-9 2 26,-9 1 4,-15 0-24,-7 0-1,-13-4 6,-13 1 34,-9 0 16,-16 0 4,-8-2-14,-10 5 27,-1 0 44,1 5 1,6 14 84,19 5-22,17 1-13,27-1-11,32-3 21,29-7 33,31-8-4,21-5 24,6-1 21,41 0 76,33 0-77,37-9-50,46-1-10,33-1 0,32-1-23,29-1-19,17-4-2,14-2-3,0-1 1,-15 3-10,-27 6-9,-41 6-2,-49 5 2,-41 0-4,-40 0-2,-29 7-1,-19-4-4,-17 0-3,-4-3-16,0 0-18,-9 0 0,-16 0 9,-17 0 11,-16 0-14,-17-6-17,-15-1 4,-15 0 12,-17 1 6,-18 2-4,-11 1-8,-12 3 10,-8 0-15,-2 0-23,-6 10-6,0 0-7,0 4 27,6 5 19,13 1 8,11 0 0,28 1 28,26-4 1,29-3 0,39-4 14,27-5 30,33 0 24,61 2 113,54-4-45,52-3-58,46 0-30,22 0 0,2-12-4,-15-5 2,-34-1-18,-36 1-23,-49 6-5,-48 6 0,-47 2-20,-35 3-95,-16 0-171,-42 0-145,-26-3-450</inkml:trace>
  <inkml:trace contextRef="#ctx0" brushRef="#br0" timeOffset="-54027.5">3395 4361 311,'0'0'883,"91"-31"-855,-4 17-24,32 1-4,24 6 30,20 3 27,11 3 17,-1 1-39,-13 0-21,-14-2-11,-24 1 3,-23-1 6,-21 1-8,-22 0-1,-16 1-3,-15-2-19,-14 2-41,-11 0-35,0-2-6,0-1-18,-16-2-79,-7 1-61,-4 3 18</inkml:trace>
  <inkml:trace contextRef="#ctx0" brushRef="#br0" timeOffset="-50657.84">15371 1076 928,'0'0'192,"0"0"-192,0 0-7,0 0 7,0 0 37,0 0 34,82 0 4,-51 0-15,8 0-27,8 0-3,6 0-1,4-3-5,-5 3-9,-3-2-6,-8 2-5,-12 0-1,-12 0-3,-11 0 0,-6 0 0,0 0-9,-23 0-17,-23-2 7,-18-1 16,-13-2-10,-3 0-12,0 1 17,2 1 8,5 2 3,18 1 7,19 0 2,23 0-5,13 0 16,16 0 28,36 0-28,35 0-23,38 0-50,35-2-184,29-29-455</inkml:trace>
  <inkml:trace contextRef="#ctx0" brushRef="#br0" timeOffset="-48529.57">15340 1146 331,'0'0'128,"0"0"-120,0 0-7,0 0 51,0 0 21,0 0-9,0 0-21,-43-41-17,41 39 28,2 1 20,0-2 15,0 0 7,15-1 12,10-3-56,12 4-6,14-1 7,6 2 19,7-1-20,-2-1-15,-2 1-8,-7 2-7,-7 0-15,-12 1-4,-12-2-3,-8 1 1,-11-1-1,-3 2 0,0 0-8,0 0-13,0 0 6,0 0-4,0 0-10,0 0 11,0 0 7,0 0 7,0 0-2,0 0-8,0 0-15,0 0-16,0 0 5,-2 0 19,-2 0 18,1 0-16,-2 0-17,1 0-36,-5 0-69,2 0-122,-2 0-200</inkml:trace>
  <inkml:trace contextRef="#ctx0" brushRef="#br0" timeOffset="-21667.17">3216 10210 830,'0'0'64,"0"0"-40,0 0 112,106-22-17,-36 22 9,17 0-39,8 0-10,4 0-13,-3 2-21,-6 1-12,-11 0-21,-15 0-3,-16 0-9,-15-2 0,-14 2-1,-10 1 0,-4-4-8,-5 0-31,0 0 4,0 0 4,0 0 1,-14 0-2,-14 0-1,-15 0-7,-14 0-23,-7 0 10,-8 0 24,-5 5 2,0-1 0,2 3 6,0 2 14,2-4 2,12-1 5,8 1 1,9-3 0,12-2 3,13 0 6,10 0 22,8 0 30,1 0 19,0 0-8,17 0-33,22 0-12,24-8-5,20 0-8,7-3 0,-2 3-4,-9 2 4,-8-2 3,-3 1-9,-7 2-2,-11-3-5,-11 4-1,-15 2-3,-7 2 0,-9 0-5,-8 0-21,0 0-12,0 0-4,-23 0 4,-16 0-3,-12 0 2,-10 0 5,-2 0 9,2 5 3,4-1 19,2 1 1,6 0 5,7-2-2,11 0 2,13-3 2,9 0 1,9 0 7,0 0 26,0 0 7,11 0-28,12 0-12,12 0 2,5 0 15,2 0 1,0-5-7,-2 2-4,-1-2-3,-2-1 0,-6 2-5,-6 2-1,-5 0-1,-11 1 1,-3-1-1,-1 2 0,-5 0-3,0-2 3,0 2-6,0 0 3,0 0-5,0 0 1,0 0-2,0 0 2,0 0 1,0 0-1,-2 0-5,-1 0 3,0 0 3,3 0 2,-3 0-1,3 0 3,0 0-2,0 0 2,-2 0-1,1 0 1,1 0 0,0 0 1,0 0-4,0 0-1,0 0-5,0 0 2,0 0 0,0 0-5,0 0 8,0 0 6,0 0-1,0 0 1,0 0 0,0 0 0,0 0 0,0 0 1,0 0-2,0 0 1,0 0 0,0 0 1,0 0-1,0 0 0,0 0 0,0 0 1,0 0-1,0 0 0,0 0 0,0 0 0,0 0 0,0 0 0,0 0 0,0 0-1,0 0 1,0 0 0,0 0 1,0 0-1,0 0 0,0 0 0,0 0 0,0 0 1,0 0-1,0 0 0,0 0 0,0 0 0,0 0-1,0 0 1,0 0 1,0 0-1,0 0 0,0 0 1,0 0-1,0 0 0,0 0 1,0 0-2,0 0 2,0 0-1,0 0 0,0 0 0,0 0-1,0 0 1,0 0 0,0 0 0,0 0 0,0 0 0,0 0-1,0 0 1,0 0 0,0 0 1,0 0-1,0 0 0,0 0 0,0 0-1,0 0 1,0 0 0,0 0 1,0 0-1,0 0 0,0 0 0,0 0 1,0 0-1,0 0 0,0 0-1,0 0 1,0 0 0,0 0 0,0 0 0,0 0 1,0 0-1,0 0-1,0 0 1,0 0 0,0 0 1,0 0-1,0 0-1,0 0 1,0 0 0,0 0 0,0 0 0,-2 0 0,2 0 0,0 0 0,0 0 1,0 0-1,0 0 0,0 0-1,0 0 2,0 0-1,0 0 0,0 0 0,0 0-1,0 0 1,0 0 1,0 0-1,0 0 1,0 0-1,0 0 0,0 0 0,0 0-1,0 0 1,0 0 0,0 0 0,0 0 1,0 0-1,0 0 0,0 0-1,0 0 1,0 0 0,0 0 0,0 0 0,0 0 0,0 0 0,0 0 0,0 0 0,0 0-1,0 0 2,0 0-1,0 0 0,0 0 0,0 0 0,0 0 0,0 0-1,0 0 1,0 0 0,0 0 0,0 0 1,0 0-1,0 0 0,0 0 0,0 0 0,0 0 0,0 0-1,0 0 1,0 0 0,0 0-1,0 0-7,0 0-38,0 0-44,8-3-127,16-4-142</inkml:trace>
  <inkml:trace contextRef="#ctx0" brushRef="#br0" timeOffset="-15375.71">18854 10096 468,'0'0'496,"0"0"-429,0 0-7,0 0 121,0 0-36,158-27-67,-28 15-26,13 5-18,4 0 8,0 4-17,-1 3 6,-13 0-14,-13 0-9,-15 0-1,-17 7-2,-16-3-2,-22-1-3,-20-1 0,-18-1-2,-12-1-4,0 0-22,-30 0-22,-25 0 6,-29-3 21,-21 2-1,-15 1 2,-9 0 12,-6 7 10,-2 8 1,10-3 2,17 2-2,31-6 1,30-4 12,38-4 8,20 0 29,63-7 25,47-12-51,40 1-4,15 2 12,-4-1-8,-15 4 4,-12 1-4,-13 4 7,-11 2-16,-17-1-8,-24 3 5,-21 3-11,-24-1-2,-19 2 0,-14 0-1,0 0-23,-27 0-10,-29 0 8,-32 0 5,-31 2-7,-26 7-7,-14 0 13,-10 4 15,4 2 1,9-1 5,21 1 1,29-6 0,38-2 2,36-4 0,32-3 3,24 0 43,58-10-20,45-6-17,44-1-3,17 0-2,0 1 6,-17 3-1,-21 5 2,-20 3-8,-24 1 12,-21 4-9,-23 0-8,-23 0 0,-23 0-1,-13 0-3,-3 0-33,-37 9-7,-29 1 4,-36 2 1,-25 0-23,-24-2 12,-7 2 32,-8 0 16,2 2 0,11-3 1,11 0 1,24-2-2,27-5 4,33-2 3,28-2-1,23 0 15,17-2 54,54-13 1,55-5-65,60-1-5,45 6 3,26 6-6,-4 6 9,-22 3-8,-34 0-1,-42 0 10,-45 10 2,-36-3-1,-31 0-11,-21-4-1,-15 1-1,-17-3-16,-50-1-25,-43 0 20,-47 0-22,-38-5 15,-26 2 19,-13 3 10,-5 0 0,9 11-4,15 6 0,17 1 4,22-1 2,30-2 0,23-3-1,37-2-1,33-4 0,30-5 0,23-1 14,48 0 54,59-15-35,65-8-27,59 0 0,42-6-6,9 3 0,-2 1 0,-26 5 4,-34 6-2,-42 7 3,-47 4 11,-40 3-8,-33 0-5,-26 0-3,-22 0-1,-10 2-1,-10 3-28,-39 1-15,-35 0 23,-32-2 6,-31-2-18,-28 5 8,-13-1 19,-8 8 5,7 3 1,25 3-7,31-2 5,41-1-10,42-8-47,28-6-21,20-3 14,2 0 31,26 0 18,11 0-93,11-11-39,0 0-109,0 0 18,-2-1-344</inkml:trace>
  <inkml:trace contextRef="#ctx0" brushRef="#br0" timeOffset="-11446.04">6996 10440 631,'0'0'158,"0"0"9,0 0 5,0 0-31,0 0-8,0 0-47,0 0-23,122-10 5,-7 10 5,21 0-10,11-7-21,-3-2-15,-13-2 7,-11-1-11,-21 1-15,-21 3-5,-22 2 1,-26 3-4,-13 3 0,-14-2-1,-3 2-4,0-3-11,-14 3-3,-20-1 6,-20-1-1,-13 2 1,-12 0-6,-7 0-14,-13 3-5,-7 11-12,-4 0-10,1 3 9,15-2 26,11-3 10,17-3 12,18-4 3,15-2 0,19-1 6,12-2 24,2 0 29,12 0-5,37 0-29,22 0-13,23 0 10,13 0 1,4 0-6,-5 0 0,-6-2-6,-16-5-6,-13 0-4,-23 1-2,-17 1 1,-16 3-1,-12 1 0,-3 1-17,-15 0-16,-25 0-7,-24 0 10,-26 11-17,-19 1 8,-7 3 4,-3 1 2,10 1 17,19-4 15,26-5 2,30-4 5,26-4 39,8 0 53,38 0-14,35-7-60,27-3 3,15-1-4,3 2 3,-10 1-7,-9-1-15,-13 3-3,-12-2-2,-8 1-9,-19 3-31,-19 4-71,-22 0-86,-6 0-113,-37 11-99,-15 1-76</inkml:trace>
  <inkml:trace contextRef="#ctx0" brushRef="#br0" timeOffset="-11277.65">7515 10507 123,'0'0'721,"0"0"-720,0 0 13,0 0 105,0 0-47,0 0-43,69-14-18,-47 13-11,2-4-8,-4 1-129,2-3-149</inkml:trace>
  <inkml:trace contextRef="#ctx0" brushRef="#br0" timeOffset="-8670.68">2651 11408 892,'0'0'248,"0"0"-207,0 0 82,0 0 34,0 0-50,0 0-33,0 0-45,0-52-5,-6 79-14,-6 18-7,0 17 20,-6 13 5,3 7-12,-1 3 8,8 1-14,5-1 8,3-4 1,0 1-5,0-2 0,11 1 3,-3 2 3,5 8-1,-9 6-5,-4 8 10,0 4-8,0 1-2,-9-5 1,-1-9-6,1-10-6,1-8 0,2-10-2,1-9 1,5-10-2,-2-11 0,2-9 1,-1-9-1,1-8 1,0-7-1,0-2 0,0-3 0,0 2 1,0-2-1,0 0-16,-2-2-18,-1-12-18,3-7-16,-3-5-29,3 0-99,-6-2-135,-6 2-191</inkml:trace>
  <inkml:trace contextRef="#ctx0" brushRef="#br0" timeOffset="-7597.86">1237 12875 547,'0'0'198,"0"0"-98,0 0 44,0 0-22,0 0-67,82-16 0,-9 24 50,24 4 9,20 0-15,22-5-13,18-2-10,16-3-6,6-2-26,12 0 2,0-8-13,4-5-2,-2 1-18,-10 1-9,-2 0 16,-10 6-9,-1 2 1,-4 3 0,-5 0 0,-6 0-10,-15 0 1,-13 0-1,-14 0-2,-11 0 3,-6 0-1,0-1 1,1-6 0,6-3 0,0-1-1,-2 1 0,-8-2-2,-11 4-2,-6 2 1,-9 1 0,-6 4 0,-7-1 1,-5 2 0,-7 0 0,0 0 0,-5 0 0,-10 0 0,-6 0 0,-12 0-1,-5 0 0,-4 0-4,0 0-4,0 0-6,0 0-1,0 0 6,0 0 4,0 0 2,-3 0 2,-4 0 2,-4 0-6,-8 0 2,0 0-5,-4-7 0,-7-6-3,-1-7 0,-6-7 2,4-7-4,-6-4 1,2 1 2,1 1 2,2 7 5,2 5 1,4 4 3,3 8-2,1 2 0,2 6 1,5 1 0,4 3 1,7 0 0,6 0 4,0 9-1,14 8 6,22 6 13,12 2 4,9-1-5,0-1-5,-5-3 6,-3-3-5,-4 2-1,-3 0-6,-4-2-2,-2 3-1,-11-4-4,-8-4 0,-7-2-3,-7-4 0,-3-3 0,0-2-4,0 2 4,-6 4 2,-15 5 10,-15 5 0,-16 8-12,-18 8 0,-13 3 0,-10 5 0,7-1 0,15-6 0,22-2 0,21-7-44,10-4-91,11-7-181,4-9-730</inkml:trace>
  <inkml:trace contextRef="#ctx0" brushRef="#br0" timeOffset="-5985.23">6232 13151 521,'0'0'386,"0"0"-304,0 0 30,0 0 8,-10-88-34,20 66-7,1 3-5,3 1-20,3 6 6,4 3-25,15 6-13,7 3-6,11 12-7,-4 18-3,-8 7-6,-17 8 0,-14 2 0,-11 0-2,-3-4-14,-20-4-24,-5-8 15,2-12-4,10-8 7,7-11 9,8-2 13,1-20 24,7-8-4,19-6-4,7-7 9,4 3-2,6 1-8,-6-1 0,-1 4-9,-9 6 7,-11 7 0,-7 7-1,-7 10 6,-2 4 6,0 2-11,-8 0-13,-11 16-4,-1 14 1,7 9 3,9 6 3,4 3 6,1-4 12,15-8-3,4-4-5,1-8-4,-3-7-8,3-8-1,2-4 0,4-5-5,0 0-86,-3-10-123,-5-11-248</inkml:trace>
  <inkml:trace contextRef="#ctx0" brushRef="#br0" timeOffset="-5075.15">2226 10878 1162,'0'0'111,"0"0"-111,0 0 0,0 0 8,0 0-6,0 0 9,-23 97 2,23-57-7,0-6-5,3-7-1,14-6-15,-1-11-17,4-5-1,5-5 11,0-8 22,1-18 2,1-5 0,-4 1 11,-8 2 20,-5 7 14,-5 8-3,-5 10 3,0 3-3,0 1-24,6 31-19,3 20-1,3 21 37,5 9-3,-6-2-28,-5 0 6,-6-7-3,0-8-3,-13-12-6,-8-12 0,0-17 0,0-17 0,-1-7 1,-2-30 3,3-18 2,5-13-1,4-5-1,9-7-3,3 1 0,0 5-2,21 12-4,4 16-51,11 16-29,6 15-94,-2 8-154,-3 0-233</inkml:trace>
  <inkml:trace contextRef="#ctx0" brushRef="#br0" timeOffset="-4679.07">2578 11269 1046,'0'0'184,"0"0"-182,0 0 23,0 0 86,-63 112-31,27-62-35,2-1-27,6 1-9,7-7-3,10-7-6,6-10 0,5-10-8,0-8-8,11-8 12,12-4 4,2-22 4,5-14-3,1-6 6,-3-7-4,1 5 9,-8-1 24,1 7-10,-6 6 27,-5 10-9,-2 9-2,-6 8-11,-2 6-6,-1 3-9,8 2-8,5 25-7,7 16 1,8 13 14,-7 7-7,-2 6-1,-4 0-2,5-1-4,5-3-2,9-7-34,17-7-154,7-7-336</inkml:trace>
  <inkml:trace contextRef="#ctx0" brushRef="#br0" timeOffset="-2595.02">3311 13462 586,'0'0'91,"0"0"-88,0 0 70,0 0 25,0 0-11,0 0-19,-14 0 2,14-3-15,0 3-2,0 0 8,20 0-18,12 0-10,11 0 4,8 0-9,0-3-13,-7 0-3,-8 2-4,-9 1-5,-11 0-1,-8 0-1,-7 0-1,-1 0 0,0 0 4,-6 0-3,-16 1 1,-8 8 0,-4 1 1,4 1-2,3 2 1,2 0 2,1 6-1,3 7 3,-1 4 0,-1 6-2,-3-1-1,-1-1 0,3-7-1,1-5-2,9-10 0,6-8 3,1-4-2,7 0 12,-2-8 50,2-8-19,0 2-7,0 2-17,8 2-1,8 5-8,2 5-8,7 0-3,2 7-1,4 11-1,-1 5 2,-3 2 0,1-1 1,-5 2-1,-1-5-5,-1-4-8,4-4-63,2-7-78,3-6-108,1 0-263</inkml:trace>
  <inkml:trace contextRef="#ctx0" brushRef="#br0" timeOffset="-2105.68">3932 13711 463,'0'0'186,"0"0"-175,0 0 61,0 0-4,0 0-33,0 0-30,24-7-5,-18 7-1,3 0-57,10 0-115</inkml:trace>
  <inkml:trace contextRef="#ctx0" brushRef="#br0" timeOffset="-757.3">2594 12500 428,'0'0'222,"0"0"-182,0 0 86,0 0-5,0 0-36,0 0-33,-1-3-23,1 3 1,0 0-6,0 0-10,0 0 2,0 0 9,0 0 2,0-2 11,0 1 12,13-2-3,14 1-2,13-3-9,0 2-3,2-1 5,-2 2-18,-4 2 3,-3 0-9,-3 0-4,-2 0-4,-7 0-5,-3 0 0,-4-3 1,-7 3-2,-3-2 1,-4 0 0,0 2 3,0-1-1,0 1 2,0-2-2,0 2 2,0 0 0,0 0 5,0 0-3,0 0-1,0 0-2,0 0-1,0 0 2,0 0 0,0 0-1,0 0 2,0 0-1,0 0-3,0 0-1,0 0 1,0 0-4,0 5 4,0 9-2,0 3 0,0 5 7,2 2 3,-1 0 4,2 3 5,-1-2-8,1 3-7,-3-3 6,0-1-2,0-3-3,0-3 2,3-2-3,-3-3 1,0-4-4,2 0 6,-2-3-4,0 2-2,0-4 4,0 0-4,0 1 0,0 0 0,0-2 1,0 4-2,0-1 3,0-1-3,0 0 0,0-2-2,0-3 4,0 3-4,0-3 5,0 0-6,0 0 3,0 0-1,8-3-62,14-16-165,10-6-549</inkml:trace>
  <inkml:trace contextRef="#ctx0" brushRef="#br0" timeOffset="2274.23">3772 13776 1008,'0'0'223,"0"0"-192,0 0 59,0 0 41,0 0-42,0 0-34,100-21-25,-74 21-18,-1 0-6,8 0-6,3 0 0,3 0-28,4 0-69,-9-1-105,-5-1-104,-16 0-309</inkml:trace>
  <inkml:trace contextRef="#ctx0" brushRef="#br0" timeOffset="2467.96">3792 13922 992,'0'0'253,"0"0"-242,0 0 64,0 0 52,0 0-56,82 0-41,-33 0-30,2 0-4,1 0-117,-13 0-133,-9 0-247</inkml:trace>
  <inkml:trace contextRef="#ctx0" brushRef="#br0" timeOffset="3331.69">4511 13762 184,'0'0'0,"0"0"-70,0 0 70,0 0 60,0 0-28,0 0 20,-11-12 7,7 12 25,0 0-27,4 0-16,0 0-39,0 0-2,0 0-25,0 0-12,0 0-12,0-2 24,0 2 7,0-2-25,0-3-216</inkml:trace>
  <inkml:trace contextRef="#ctx0" brushRef="#br0" timeOffset="4895.49">4399 13696 731,'0'0'64,"0"0"-25,0 0 74,0 0-21,0 0-32,0 0-29,-7-28-9,7 28 3,0 0 7,0 0-4,0-1 10,0-4-9,0 1-6,5 0-13,10-2 4,-1 1-3,-2 3 1,0-1 4,-5 2-1,0 1-8,-1 0-4,5 0-1,1 0 0,3 0 0,4 6 4,-2 1-1,-3 0 1,-4-1-4,-1 2 5,-3 1-5,-1 0-2,0 1 5,-4-2-4,1-1 0,-2 2 0,0 1 0,0 0 1,0 2 0,-5-1 0,-9 3-2,-3 2 1,1-4-1,-1-3 2,8-1-2,3-3 0,2-2 0,4-2 0,0-1 0,0 0 0,0 0 0,-2 0 0,1 2 0,-1-2 1,1 1-1,-1-1 0,2 0 1,0 0 2,0 0 4,0 0-1,0 0-3,0 0 0,8-8-2,2-2 0,7-6-1,6-2 0,10-8 0,4 0 0,1-3 2,1 4 9,-5 3 23,-8 3-2,-9 5-4,-6 4-10,-8 5 5,-3 3-11,0 2-3,0 0-4,0 0-5,-8 0-7,-7 0 0,-4 5 4,-2 6 2,3 0 1,1 5 0,7 4 1,6 6 5,2 5 3,2 1 3,0 5-9,0-4 0,3-4-1,1-4-1,0-6-1,0-7 0,2-4 3,6-5-2,6-3 0,12 0-1,10-9-33,0-5-105,-2-3-112,-10 1-193</inkml:trace>
  <inkml:trace contextRef="#ctx0" brushRef="#br0" timeOffset="5162.71">5045 13780 1069,'0'0'61,"0"0"-33,0 0 117,0 0-38,79-18-26,-53 18-35,3 0-35,1 0-9,0 0-2,-2 0-71,-4 0-149,-4 0-145,-3 0-510</inkml:trace>
  <inkml:trace contextRef="#ctx0" brushRef="#br0" timeOffset="5395.15">5264 13655 1418,'0'0'74,"0"0"-65,0 0 50,0 0 13,0 0 13,-28 114-38,12-67-37,2-2-6,2-6-4,2-5-3,4-6-55,1-6-91,5-5-108,0-10-186</inkml:trace>
  <inkml:trace contextRef="#ctx0" brushRef="#br0" timeOffset="5803.46">5671 13710 1272,'0'0'123,"0"0"-122,0 0 36,0 0 3,0 0-16,-22 115 31,1-54-22,-1 0-13,1-8-8,7-11 2,1-8-13,3-9-1,-1-8 1,6-6-2,-2-6-7,0-5-25,-2 0 12,-6-8-6,3-10-12,0-7 3,-3-8-15,2-9-31,-1-11-29,2-7 0,5-1-27,7 6 68,0 6 70,15 10 16,7 8 35,2 5 42,-3 4-15,4 2-45,-1 1-33,6 0-23,-2-1-157,-3 4-264</inkml:trace>
  <inkml:trace contextRef="#ctx0" brushRef="#br0" timeOffset="6139.01">5771 13411 1134,'0'0'162,"0"0"-156,0 0 29,0 0 37,0 0-51,0 0-21,18 3-6,-15 13 5,-3 4-18,0-3-24,0 0-8,-4-3 9,-7-4 16,1-9 9,4-1 17,3 0 4,3-9 34,0-8 17,0 0 0,1 1-7,7 1-26,2 2-16,-1 7-6,3 4-5,3 2-93,3 4-131,-6 16-290</inkml:trace>
  <inkml:trace contextRef="#ctx0" brushRef="#br0" timeOffset="6653.14">5956 13612 1348,'0'0'30,"0"0"-27,0 0 42,0 0-13,0 0-27,0 0-3,23 114 0,-16-72-4,0-2-1,4-9-37,1-11-26,0-10 21,4-10 27,2-6 18,3-23 8,1-9 2,-4-3 13,-6 2 21,-6 3-2,-3 7-3,-3 7-16,0 10 0,0 7 1,0 2-10,0 3-14,0 17-8,0 19 2,6 18 6,-2 18 2,-2 6 6,-2 4-5,0 3 21,-7-6-7,-11-6 8,-3-10-9,0-14 13,2-13-15,5-14-7,2-11 6,5-6-7,-2-5 1,-2-5 5,-5-14-2,5-12-5,0-8-5,8-12 0,3-7-4,3-5-10,25-2 3,15-3-1,8 5-37,6 6-98,-5 13-123,-12 18-177</inkml:trace>
  <inkml:trace contextRef="#ctx0" brushRef="#br0" timeOffset="7306.03">4602 13970 1135,'0'0'70,"0"0"-67,0 0 32,0 0 14,0 0-49,0 0-11,0-3-112,0 4-233</inkml:trace>
  <inkml:trace contextRef="#ctx0" brushRef="#br0" timeOffset="7748.83">6029 14062 1351,'0'0'87,"0"0"-77,0 0-5,0 0 20,0 0-6,0 0-19,0 0-35,0 0-74,0 0-63,0 0-141,0 0-235</inkml:trace>
  <inkml:trace contextRef="#ctx0" brushRef="#br0" timeOffset="11766.9">6817 10415 764,'0'0'165,"0"0"-165,94 0 40,-25-1 107,23-5-70,20 3-2,7 3-22,3 0-17,-5 0 8,-14 6-4,-11 3-2,-16 1-24,-18-4-6,-14 0-6,-13-4-2,-9 1 0,-10-1-4,-3-2-10,-6 1-8,-3-1 5,0 0 1,0 0-16,-5 0-19,-11 0 15,-6 0 8,-8 0-18,-9 0-8,-11 0 11,-4 0-2,-4 0-46,4-6-42,14-2-54,14-3-105</inkml:trace>
  <inkml:trace contextRef="#ctx0" brushRef="#br0" timeOffset="15757.54">2578 12610 611,'0'0'56,"0"0"-56,0 0 0,0 0 15,0 0 21,0 0-2,0 0-24,-45-6-3,45 5 28,0-1 43,0 2-6,0 0-11,0 0-19,0-1-2,0-1 3,0 0-7,0-1 2,0 1-1,3-1-16,15 1-8,6-3-6,7 4-2,11 0 4,0 1 1,-1 0 6,-5 0-5,-5 0 7,-2 0-1,-4 0-5,-1-3-6,0 0-4,-5-3-1,-5 3 0,-7-1 3,-3 3-1,-4-1 5,0 2 8,0 0 10,0 0-4,0 0-2,0-1-3,0-1-3,0 2-1,0-1-5,0 1-3,0 0-1,0 0-2,0 0-1,0 0 1,0 0-1,0 0 0,0 0 1,0 0 1,0 0-1,0 0 0,0 11 1,0 4 2,0 6 9,0 5 7,-1 2-3,-5 0-3,2-1 0,-1-5-2,2-4-3,2-4-2,-1-2 1,1-3-5,1-1 0,0-1-2,0-3 0,0-2-1,0 0 0,0-2 0,0 2 0,-2 0 0,2 0-1,0-2 1,0 0-1,0 1 0,0-1-1,0 2-1,0-2-12,0 0-13,0 0-5,0 0-28,0 0-60,0 0-120,9 0-92,6-2-327</inkml:trace>
  <inkml:trace contextRef="#ctx0" brushRef="#br0" timeOffset="17716.66">4566 13803 1198,'0'0'197,"0"0"-175,0 0-9,0 0 124,0 0-68,0 0-7,0 0-45,9-12-12,-9 12-2,0 0-3,0 0 0,0 0-5,0 0-14,0 0-3,0 0-19,0-6-50,0-3-93,12-1-139,7 1-321</inkml:trace>
  <inkml:trace contextRef="#ctx0" brushRef="#br0" timeOffset="18203.29">6138 13958 85,'0'0'1416,"0"0"-1304,0 0-107,0 0 6,0 0 23,0 0 6,33-46-40,-33 46-36,0 0-55,-6 4-5,-6 2-47,3-4-51,3-2-202</inkml:trace>
  <inkml:trace contextRef="#ctx0" brushRef="#br0" timeOffset="20113.91">2576 12545 437,'0'0'136,"0"0"-77,0 0 11,0 0 11,0 0-17,0 0 6,0 0-40,0 0-10,0 0 2,0 0 9,0 0 3,0 0-5,-1 0-7,-2 0 0,1 0 6,2 0 3,0 0 5,0 0 27,0 0 8,0 0-13,15 0-24,10-2-18,10-5 2,-1 0 1,2 1 3,-3 1-7,-3 2-7,-5 2-4,-5 1-3,-4-2 0,-4 2 0,-5 0-1,-1-1 0,-3 1 0,0 0 0,0-2 0,2 1 0,1-2 2,1-1-2,-1 3 0,-3-1 0,-3 1-1,0 1-3,0 0-7,0 0-7,0 0 4,0 0 0,0 0 4,0 0-1,0 0 2,-3 0 2,-13 0 1,-1 0 1,-6 0-2,-3 1-1,-2 1 4,1-1 1,3-1 0,4 3 3,6-2 0,3-1 0,1 1 0,8 1 0,-1-2 0,3 0 3,0 0 4,14 0 12,20 0-6,9 0-6,5-7 6,1 1 0,-10 0 5,1-1-4,-6 2-7,-9 0-1,-2 3-1,-12 0-1,-7 2-4,-4 0 0,0 0-3,0 0-13,0 0-13,-10 0-8,-8 0-25,-2 0-54,0 7-1,-3 0-21,1 3-10,-2-1 11,9 1 70,-2-5 67,10-3 1,4-2 75,3 0 86,0 0-7,0 0-55,0 0-45,0 0-9,0 0-9,10 0-22,7-3-15,1-3 0,4 2 0,-1-1 0,-6 0 0,-2 4 0,-4-2 1,-6 3-1,-3 0 1,0 0-1,0 0 1,0 0-1,0 0 0,0 0 1,0 0-1,0 0 2,0 0 5,0 0 4,0 0 7,0 0 6,0 0 0,0 0-2,0 0-5,0 0 2,0 0 1,0 0-5,0 0 2,0 0-1,0 0-5,0 0 0,0 0-4,0 1-1,0 15 3,0 8 13,0 8 10,0 4-2,-1 1-7,-1 5-5,2-6-7,0-3-1,0-6-3,-1-8-1,1-6 0,0-4-4,0-7 1,-3-1-1,3-1 1,0 0-1,0 0 1,0 0 1,0 0 0,0 0-4,0 0 0,0 0-3,0 0-24,0-10-40,0-7-103,0-4-149,0-1-452</inkml:trace>
  <inkml:trace contextRef="#ctx0" brushRef="#br0" timeOffset="20753.31">2605 12568 655,'0'0'210,"0"0"-178,0 0 77,0 0 11,0 0-49,0 0 3,0 0-17,14 0-15,22 0 26,15-2-2,10-4-14,2 0-5,-9-1-16,-8 2 2,-10 0-14,-11 1-1,-7 3-12,-9-1 2,-5 2-3,-4 0-1,0 0-2,0 0 2,0 0-1,0 0 1,0 0-4,0 0 2,0 0-1,0 0 3,0-1-3,0 1-1,0 0 2,0 0 1,0 0-3,0 0 4,0 0 2,0 0-3,0 0 1,0 0-3,0 0 0,-3 14-1,-4 10 13,4 5 2,-4 7 5,7 0-5,-2 1 1,2-3-3,0-4-5,0-7-7,0-2 2,-3-7-1,3-4-4,0-6 2,-3-3 0,3-1 0,0 0 0,0 0-6,0 0-11,0 0-20,0-5-67,6-11-216,6-1-384</inkml:trace>
  <inkml:trace contextRef="#ctx0" brushRef="#br0" timeOffset="25760.52">7108 10568 1163,'0'0'0,"0"0"-194,129-22 124,-45 10-323</inkml:trace>
  <inkml:trace contextRef="#ctx0" brushRef="#br0" timeOffset="31453.37">6805 10400 985,'0'0'50,"0"0"-47,0 0 1,0 0 67,0 0-12,0 0-24,0 0-27,39-3-7,-30 3 0,5 0 1,6 3 0,7 0-2,9 2 1,7-3-1,6-2 3,2 0-2,-2 0-1,-9 0 1,-10 0 1,-8 0 2,-11 0-3,-8 0-1,0 0-1,-3 1-4,0 2-18,0 1-37,-9 1-68,-2-1-145,0-3-378</inkml:trace>
  <inkml:trace contextRef="#ctx0" brushRef="#br0" timeOffset="40086.91">409 8011 1106,'0'0'52,"0"0"-49,0 0 39,0 0 124,0 0-43,0 0-62,0 0-29,0 0 4,103 1-3,-27-17-19,-3-5-10,-9-4-3,-16-3-1,-18-2-15,-20 2-17,-10 0-21,-13 3 11,-23 11-7,-6 10 1,-4 4 26,-2 20 14,5 20 4,7 14 2,15 9 2,14-1 25,7-4 15,0-7-11,21-10-2,7-12-14,8-9-2,4-11-10,7-9-1,6 0-61,-2-21-151,-5-12-223</inkml:trace>
  <inkml:trace contextRef="#ctx0" brushRef="#br0" timeOffset="40366.82">818 7308 1383,'0'0'8,"0"0"-4,0 0 36,0 0-14,13 90 48,-13-27-11,0 0-34,-7-2-16,-8-8-7,-6-6-3,0-10 0,-6-7-3,-1-10-4,-4-9-54,-2-11-32,3-1-83,7-29-96,9-15-381</inkml:trace>
  <inkml:trace contextRef="#ctx0" brushRef="#br0" timeOffset="40508.9">673 7092 1271,'0'0'33,"0"0"-32,52-89 32,-29 77-27,-1 12-6,2 0-130,-5 13-247</inkml:trace>
  <inkml:trace contextRef="#ctx0" brushRef="#br0" timeOffset="41009.38">1054 7321 502,'0'0'644,"0"0"-642,4 93-2,-4-43 36,-9 6 21,3-3-27,6-6-16,0-10-5,6-9-5,13-11-3,2-12 4,3-5 3,6-9-1,2-23 3,2-10-2,-6-7-5,-7-6-3,-15-4-1,-6 4-15,-9 2-7,-18 11-15,-6 16-36,5 11-16,2 10-67,6 2-61,9 3-7,11-4-38,0-4 114,25-6 149,7-7 206,-1-4 17,-1-4-51,-8-3-23,-5 6 2,-11 0-25,-6 6 13,0 8-59,0 5 17,-5 7-58,-4 13-16,0 34-19,2 25 21,4 23 30,-2 15-11,-1 5-14,-6 1-5,-10-4-18,-2-9-7,-1-10-6,13-18-83,9-17-102,3-18-49,21-20-196</inkml:trace>
  <inkml:trace contextRef="#ctx0" brushRef="#br0" timeOffset="41244.22">1435 8026 1099,'0'0'190,"0"0"-185,0 0 111,0 0-22,0 0-52,0 0-27,105-4-15,-69 4-4,2 0-75,-8 0-129,-9 0-156,-9 6-511</inkml:trace>
  <inkml:trace contextRef="#ctx0" brushRef="#br0" timeOffset="41384.2">1438 8231 958,'0'0'389,"0"0"-352,0 0 45,0 0-42,0 0-40,119 0-20,-72 0-285,2-5-653</inkml:trace>
  <inkml:trace contextRef="#ctx0" brushRef="#br0" timeOffset="42539.86">2289 7890 1018,'0'0'36,"0"0"-22,-100-25 92,46 25-42,-6 24-51,3 19-7,5 14-2,12 10-3,15 3-1,14-2 0,11-10-7,8-16-20,26-15-31,10-16 25,3-11 24,8-14 6,0-19 3,-10-9 6,-9-2 20,-8 6 16,-11 10 15,-10 13-16,-2 9 2,-5 6 1,0 8-44,-2 20-19,-4 11 19,0 3-1,6-2 0,0-9-4,9-11-6,16-12-6,5-8 14,-1 0 3,1-22 5,-7-10 3,-8-7 12,-7-3 27,-8 2-13,0 7-16,-5 6-8,-13 12-10,0 7-6,-2 8-26,3 0-31,9 8 0,8 1 9,8-1 14,31-8 40,13 0 4,12-20 37,6-9 41,-4-4 14,-8-2-42,-14 0 3,-15 6-17,-18 4-6,-11 8-8,0 8-3,-26 9-23,-14 0-12,-8 23-7,5 14 7,15 5-2,12 6 5,16 2 7,0 1 2,17-5 4,-4-7 10,-2-6 8,-11-8-11,0-6-2,-5-5-9,-15-4 0,-4-9-48,2-1-73,11-11-88,11-17-18,33-10-112,25-7-176</inkml:trace>
  <inkml:trace contextRef="#ctx0" brushRef="#br0" timeOffset="42966.65">3177 7885 846,'0'0'159,"0"0"-36,0 0 75,0 0-51,0 0-111,0 0-34,-92 57-4,38 7 0,14 11 2,13-2-4,18-9 1,9-12-5,15-19-21,24-19 5,10-14 15,8-7 8,-1-29 1,-2-15 5,-11-11-2,-8-2-1,-5-1 1,-13 5-3,-9 3-19,-8 0-37,0 3-11,-22-1-45,-5-1 29,-2-8 57,2-3 26,5 0 8,7 8 50,6 17 51,3 19 15,3 13-27,2 10-33,1 29-51,0 37-6,0 34 9,0 26 25,0 16-21,-18 9-11,-7-2 2,-2-11 0,7-15-11,7-22-6,13-19-90,0-23-150,9-25-312</inkml:trace>
  <inkml:trace contextRef="#ctx0" brushRef="#br0" timeOffset="43208.88">3619 8274 1191,'0'0'91,"0"0"-73,0 0 147,0 0-89,98 0-35,-49 0-29,-4 3-12,3 0-55,-12-3-145,-16 0-171</inkml:trace>
  <inkml:trace contextRef="#ctx0" brushRef="#br0" timeOffset="43383.31">3687 8032 1205,'0'0'423,"0"0"-422,0 0-1,0 0 28,-9 103 22,-5-34-9,3 4-34,5-1-7,6-6-43,3 0-143,20-10-165,11-14-500</inkml:trace>
  <inkml:trace contextRef="#ctx0" brushRef="#br0" timeOffset="43605.45">4242 8236 1528,'0'0'0,"0"0"10,0 0 3,-56 87 27,18-7 41,-5 12-54,6 1 7,5-5-13,7-11-6,6-15-13,1-16-2,7-13-15,1-16-53,-6-17-67,-3-5-111,-3-32-205</inkml:trace>
  <inkml:trace contextRef="#ctx0" brushRef="#br0" timeOffset="43739.09">4100 7928 1266,'0'0'0,"114"-47"-244,-53 36 232,-4 8-186,-5 3-525</inkml:trace>
  <inkml:trace contextRef="#ctx0" brushRef="#br0" timeOffset="44114.96">4580 7981 1251,'0'0'0,"0"0"-12,0 0 12,-88 5 2,56 27 2,8 11-4,14 6-6,10-2 0,6-1 5,16-6 1,-1-7 13,0-8 38,-6-5 27,-8-6-22,-5-2-28,-2-4-17,0-2-6,-12-2-5,-6-4-27,-2 0-100,6-12 13,12-12-10,2-5 38,30-5 86,9 0 7,10 3 85,3 6 53,-8 7-16,0 11-28,-8 7-54,-8 9-19,-10 17-5,-9 7-11,-6 5-4,-3-4-5,-3-3-3,-13-4-3,1-8-60,-3-11-93,6-8-101,3-3-199</inkml:trace>
  <inkml:trace contextRef="#ctx0" brushRef="#br0" timeOffset="44258">4860 7897 589,'0'0'753,"0"0"-753,0 0-7,79-29 5,-73 47-65,-6 7-93,0 6-346</inkml:trace>
  <inkml:trace contextRef="#ctx0" brushRef="#br0" timeOffset="44555.66">4975 8110 1224,'0'0'300,"0"0"-296,0 0 35,89 10 48,-84 10-59,-5 11-22,0 4-6,-11-5-11,-5-4-85,2-9-31,5-10-47,8-7 23,1-1 64,9-22 87,19-10 38,11-2 79,9-1 21,0 2 23,-1 10-45,-9 9-22,-12 11-45,-6 4-23,-11 9-21,-6 22-5,-3 8 0,0 7 0,-2 0-3,-8 1-71,0-5-86,8-5-134,2-10-205</inkml:trace>
  <inkml:trace contextRef="#ctx0" brushRef="#br0" timeOffset="44978.43">5808 8095 1157,'0'0'94,"0"0"-80,0 0 94,0 0-101,-92 37-7,40 22-6,8 10 4,13-7-1,18-9 3,13-13-1,6-13 1,24-13 4,13-14 8,2-8 21,4-26 5,-3-14-8,-4-12-15,-8-11-9,-9-4-4,-8-4-2,-7-7-6,-10-7-28,-5-5-11,-20 1 6,-3 13 19,3 21 20,7 23 30,7 20 22,5 15-1,-1 5-4,0 36-31,-2 29 21,0 30 17,1 31 8,-2 29-25,-5 11-19,-9 6-9,-3-4-5,0-17-4,-1-17-6,1-20-70,2-25-103,1-30-193,0-31-646</inkml:trace>
  <inkml:trace contextRef="#ctx0" brushRef="#br0" timeOffset="45714.55">1298 9082 1008,'0'0'47,"0"0"-23,0 0-24,96-6 65,-14 15 5,44 7 33,53-2-5,61-1-38,66-3 6,57 0-25,29-1 7,15 2-16,-24-3-5,-32-2-4,-51-2-12,-48-4-1,-45 0 3,-41 0 1,-43 0-12,-39 0-2,-36 0-2,-30 4-9,-18 0-42,-18 0-72,-35-1 50,-30 0 18,-20-1-91,-13-2-44,-12 0-136,-1-8-123</inkml:trace>
  <inkml:trace contextRef="#ctx0" brushRef="#br0" timeOffset="46056.92">1695 9082 553,'-103'17'109,"34"-5"-32,32-6 140,27-4-57,19-2-3,50 2 55,53 1-73,59 1-42,60-3-27,65 4-13,49 1-8,35-1-2,17 1-34,-14 0 9,-26-3-4,-43-3-15,-44 4 5,-54 0-5,-56 2-3,-57-1 0,-51-5-1,-32 2-5,-20-1-27,0 1-29,-17 0-11,-22 1-49,-13-1-109,-4 1-103,8-3-295</inkml:trace>
  <inkml:trace contextRef="#ctx0" brushRef="#br0" timeOffset="68196.92">6293 5397 945,'0'0'417,"0"0"-417,0 0-30,0 0 30,18 90 10,-12-63 7,-2-1-5,-2-1-9,0-5-3,5-5-13,-1-9-109,6-6-63,3-2-113,1-24-166</inkml:trace>
  <inkml:trace contextRef="#ctx0" brushRef="#br0" timeOffset="68459.32">6423 5199 1150,'0'0'0,"0"0"-5,0 0 5,0 0 0,0 0-18,0 0 17,-15 31-4,-3-15 3,-4-5-1,4-8 3,2-3 1,7-3 11,7-17 39,2-7 48,9-4-21,14-2-25,9 3-31,4 6-10,6 10-12,4 11-10,-4 3-73,-1 17-71,-12 17-73,-11 6-255</inkml:trace>
  <inkml:trace contextRef="#ctx0" brushRef="#br0" timeOffset="68676.86">6754 5382 1323,'0'0'18,"0"0"-18,0 0 62,0 0-31,0 0-28,122-23-3,-71 23-51,-9 0-168,-15 7-215</inkml:trace>
  <inkml:trace contextRef="#ctx0" brushRef="#br0" timeOffset="68817.99">6738 5570 1219,'0'0'155,"0"0"-150,0 0 25,0 0-13,132-42-17,-60 34-53,7 1-203,-7 2-326</inkml:trace>
  <inkml:trace contextRef="#ctx0" brushRef="#br0" timeOffset="69244.2">7393 5429 862,'0'0'224,"0"0"-224,0-74 47,9 55 99,7 8-70,6 6-29,4 5-33,2 9-14,-3 14 0,-5 10 0,-11 6-1,-9 4-8,-3 1-30,-20-5-14,-2-7-20,5-12-17,9-13 11,11-7 9,8-20 58,24-18 12,11-10 56,6-5 41,1 2 5,-4 7 0,-13 9-9,-13 15-41,-12 11 10,-8 9-24,0 5-38,0 23-10,-8 14 9,-5 4 0,3 4 2,-1-4-1,7-7 0,4-10-14,0-9-61,19-7-49,3-10-62,1-3-67,-2-9-168</inkml:trace>
  <inkml:trace contextRef="#ctx0" brushRef="#br0" timeOffset="69385.02">7851 5484 1157,'0'0'77,"0"0"-61,108-29 99,-57 20-38,6 2-54,-2 4-23,-3 3-67,-10-2-185,-15-3-295</inkml:trace>
  <inkml:trace contextRef="#ctx0" brushRef="#br0" timeOffset="69600.5">8114 5218 1498,'0'0'11,"0"0"-10,0 0 5,0 0-2,-50 107 27,20-45 1,3 1-24,7-5-6,9-5-2,11-5-3,0-4-3,13-7-31,11-10-17,3-3-60,-3-7-26,-8-5-66,-5-10-141</inkml:trace>
  <inkml:trace contextRef="#ctx0" brushRef="#br0" timeOffset="69846.92">8553 5431 1394,'0'0'0,"0"77"0,-20-23 10,-9 7 19,-7-1 15,-1-2-2,-2-3-37,0-9-5,-2-8 0,2-13-17,-1-15-74,2-10-147,11-23-282</inkml:trace>
  <inkml:trace contextRef="#ctx0" brushRef="#br0" timeOffset="70002.01">8533 5148 1287,'0'0'0,"0"0"-44,0 0 43,0 0-5,83 17-56,-70 11-148,-1-1-333</inkml:trace>
  <inkml:trace contextRef="#ctx0" brushRef="#br0" timeOffset="70384.61">8747 5307 1364,'0'0'0,"0"0"-25,0 0 17,0 0 8,33 95 0,-15-63 0,4-4-3,5-8-38,0-8 5,-2-11-7,-2-1 33,0-16 10,-2-10 2,-7-2 19,-4 5 36,-6 6 7,-4 7-5,0 10 8,2 0-62,2 29-5,-1 20-9,-3 19 9,0 11 3,-22 1-2,-15 5 1,-4-11-1,1-13-2,11-17 1,12-24 0,9-14 1,7-6 0,1-26 37,0-20 3,0-13-16,15-12-1,12-4-7,13-8-14,14-2-3,13-4-15,13 9-133,7 12-195</inkml:trace>
  <inkml:trace contextRef="#ctx0" brushRef="#br0" timeOffset="79191.86">22306 12930 1166,'0'0'76,"0"0"-55,0 0-21,0 0 3,0 0 31,0 0 24,0 0-36,31-36-16,-36 36 1,2 0-3,3 0 16,0 0 8,0 0-5,0 0-1,0 0-6,0 0-10,0 0-5,0 0 0,0 0 1,0 0-2,0 0 0,0 0-2,0 0-5,-1 0-7,1 0 7,0 0 1,-2-1 3,-1-1 2,0-1 1,-3-5 0,-4 0 0,-1-2 0,-2-2-1,3 1 0,2 2-1,4 4 2,4 2 0,0 2 4,0 1 6,0 0 0,0 0-2,1 0-6,5 0-3,-1 9 1,-4 2-2,-1 0-5,0 1 2,-6 2-8,-10-6-4,2-1-4,2-4-9,1-3 5,4 0 11,6-8 14,1-9 16,0-4 15,3 1 14,17 1-7,2 2 0,2 6-13,-4 5-9,-4 6-12,-3 0-3,-4 6-1,-6 12-6,-3 3-8,0 2-9,-9-4-18,-7-4 13,0-6-7,3-6 13,3-3 12,2 0 10,4 0 5,0-8 22,4-4 13,0-2-1,0 1-2,8-1-9,4 6-15,0 2-7,-5 3-6,-1 3-5,-2 0-71,0 8-181,6 6-431</inkml:trace>
  <inkml:trace contextRef="#ctx0" brushRef="#br0" timeOffset="85912.26">22187 12824 678,'0'0'144,"0"0"-124,0 0-17,0 0 5,0 0 49,0 0 15,0 0-47,0-10 15,5 10-17,0 7 6,0-1 2,-2-3-19,-1 0-2,-2-3-6,0 0 1,0 0 0,0 0 2,0 0-6,0 0-1,0 0-2,0 0 1,0 0 0,0-3 1,0-5 4,0 2 20,10-3 26,8 2-1,0 1-29,-4 2-9,-2 1-7,-5 3-2,-6 0-2,-1 0-3,0 0-19,0 5-27,-7 6-5,-6-3-14,0-1-54,-1-6-37,5-1-9,3 0-47,6-1-192</inkml:trace>
  <inkml:trace contextRef="#ctx0" brushRef="#br0" timeOffset="90877.9">22207 12852 135,'0'0'133,"0"0"-74,0 0-9,0 0 0,0 0 15,0 0 15,0 0-4,0-7-18,0 7 25,3 0-9,0 0-2,0-1-21,6-2-18,0 3-10,3 0-1,4 0-11,-1 0 0,1 3-3,-5 3-4,-5-1-3,-2-3-1,-4-1 1,0 0-1,0 1-22,-7-1 9,-7 1-1,0-2-7,2 0 3,3 0 3,1 0 10,5-3 5,3-3 0,0-2 14,0-1 13,9 1-2,5-3 13,2 5-17,1-2 13,-3 4-3,-2 3-3,-4 1 1,-5 0-20,-3 0-3,0 7-6,0 4-2,0 4-15,-8-1-10,-8 1-12,-3-3 3,2-5-10,4-5-2,7-2 30,3 0 18,3-2 4,0-10 46,0-2 12,12 1-16,5 1 1,-1 4-4,-2 4-12,0 2-8,-8 2-16,4 0-7,-7 6-1,-3 10-3,0 1-28,-5-1-19,-11-3 12,-1-4 12,4-4 10,4-3 4,5-2 10,1 0 3,3 0 6,0-4 14,0-3 11,0-2 24,1 1-10,10 0-16,1 3-16,1 3-6,-4 0-7,-1 2-1,-5 0-1,-2 0-2,-1 9-11,0 3-17,-1 1-3,-10-2-15,-2-1 5,1-3 15,1-2 7,4-5 0,4 0 11,0 0 12,3-5 14,0-7 9,0-2 11,0 3-1,7 3-12,-2 0-15,-1 6-6,3 1-28,2 1-61,5 0-193,0 0-309</inkml:trace>
  <inkml:trace contextRef="#ctx0" brushRef="#br0" timeOffset="98558.97">20742 13668 752,'0'0'344,"0"0"-329,0 0-14,0 0 24,0 0 42,0 0-2,90 84-35,-72-50 30,-2-4-21,-4-5-1,2-5-11,-1-5-5,0-5 27,-1-4-12,0-3 3,1-3-11,3 0 27,4-17-31,4-14-5,3-8-1,0-7-10,-5 2 0,0 6-4,-2 9-3,3 4-2,-3 11-27,1 7-127,-5 7-181,-5 0-467</inkml:trace>
  <inkml:trace contextRef="#ctx0" brushRef="#br0" timeOffset="99872.66">22377 12934 319,'0'0'0,"0"0"-101,0 0 101,0 0 61,0 0-6,0 0-55,9-31-47,-9 31-3,-6 0-43,0 0-26,-1 2 119,5 1 80,1-3 32,-1 0 8,2 0 11,0 0-45,0-7-19,0 0-10,0 2-24,0 0-6,0 2 12,0 2 18,0 1-18,0 0-11,0 0 0,0 0-5,0 0-4,0 0-9,0 0-5,0 0-5,0 0-2,0 0-29,-6 0-30,-6 6-31,-4 1-28,-3-2-71,3-2-242</inkml:trace>
  <inkml:trace contextRef="#ctx0" brushRef="#br0" timeOffset="101704.69">24124 11866 134,'0'0'495,"0"0"-471,0 0-24,0 0 22,0 0-7,0 0-6,3-3-7,-3 3-2,0 0 10,0 0 28,0 0 39,0 0-9,0 0-32,0 0-31,1 0-5,-1 0-29,0 0-66,2 0-12,-2 0-5,0 0-135</inkml:trace>
  <inkml:trace contextRef="#ctx0" brushRef="#br0" timeOffset="103164.06">24185 11785 199,'0'0'218,"0"0"-218,0 0-21,0 0 3,0 0 9,0 0-11,4 3-82,-4-3-35,0 0 102,0 0 35,0 0 18,0 0 7,-1 0-25,-2 0-57</inkml:trace>
  <inkml:trace contextRef="#ctx0" brushRef="#br0" timeOffset="103373.69">24185 11785 114,'3'12'25,"7"-7"-25,-3 0-7,0-1-11,-4-3-3,-3-1-23</inkml:trace>
  <inkml:trace contextRef="#ctx0" brushRef="#br0" timeOffset="103412.23">24215 11812 18,'0'0'46,"0"0"-46</inkml:trace>
  <inkml:trace contextRef="#ctx0" brushRef="#br0" timeOffset="112973.97">18405 12025 950,'0'0'65,"0"0"-61,0 0-1,0 0 8,0 0 22,0 0-33,0 0-84,-15 14-164,15-8-201</inkml:trace>
  <inkml:trace contextRef="#ctx0" brushRef="#br0" timeOffset="115115.8">18553 9972 273,'0'0'10,"0"0"-8,0 0 60,-92 31 79,75-27-30,3 0-23,1-1 61,5-3 6,4 0-15,2 0-13,2 0-4,0 0-29,0 0-15,21 0-11,37 0-30,35 0 0,35 0-12,17 0-7,-3 0 2,-17 0-2,-25 0-15,-29 0-4,-24 0 0,-22 0-2,-16 0-8,-9 0-20,0 0-14,-18 0-2,-26 0 4,-11 2 9,-14 2 1,-7-3 1,0 1 14,-1-1 6,4-1 9,14 0 2,18 0 0,19 0 13,18 0 39,4 0 23,26 0-9,29 0-30,23-1-26,12-2 1,-5 2-11,-18 1-2,-17 0-28,-15 0-67,-13 4-62,-14 4-160,-8-6-271</inkml:trace>
  <inkml:trace contextRef="#ctx0" brushRef="#br0" timeOffset="122798.85">10751 9065 580,'0'0'12,"0"0"-5,-89 0 126,77 0 63,9 0-58,3 0-17,24 0 15,51 0-5,66 0-26,84 0 20,77 0-36,68 0-31,40-2-9,9-1 4,-7-1-25,-34 1-14,-39-5 9,-48 2 3,-60-1-23,-61 3-2,-60 1-2,-50 3 0,-37 0-12,-20 0-39,-9-1-29,-41-2-12,-33 3-81,-29 0-105,-18 8-128</inkml:trace>
  <inkml:trace contextRef="#ctx0" brushRef="#br0" timeOffset="123203.04">10804 9062 1076,'0'0'89,"0"0"-87,0 0 3,0 0 181,0 0-37,168-14-50,16 14 6,74 0-25,76 0-7,69-12-18,38-2 12,17 2-27,-15 2-25,-43 3-9,-57 4-6,-72 3 0,-77 0 0,-73 4 0,-58 8 0,-41-4 0,-22 0 0,-4 1 0,-38-1-15,-31 2-39,-28-3-36,-19-4-29,-13-3-102,-5 0-49,-2 0-109,7-6-409</inkml:trace>
  <inkml:trace contextRef="#ctx0" brushRef="#br0" timeOffset="123570.06">10756 9271 648,'0'0'781,"0"0"-744,0 0 37,83-56 77,30 40-53,70 3-37,75 1 21,75 4-4,72 2-41,43 3-37,20 1 0,-13 2 0,-49 0 0,-72 5 0,-82 11 0,-81 6 0,-66-2 0,-52-3 0,-30-8 0,-23-4 0,-10-3 0,-45-2-16,-32 0-32,-37 0-16,-19-7-41,-6-5-48,-10-2-78,2-3-49,-1-3-196</inkml:trace>
  <inkml:trace contextRef="#ctx0" brushRef="#br0" timeOffset="123801.6">11595 9399 1520,'135'0'50,"61"-2"-22,54-18 134,36-6-88,16-1-23,-17 0-50,-42-1-1,-53 3-32,-61 6-32,-57 9-47,-47 8-72,-25-1-181,-45-4-686</inkml:trace>
  <inkml:trace contextRef="#ctx0" brushRef="#br0" timeOffset="130172.82">10956 8676 239,'0'0'46,"0"0"-39,91 0 45,0-11 92,45-3-96,36-1-16,32 1-30,21 4 52,6 5 55,9 5-62,-4 0-47,-9 0-9,-16 0-30,-21-3-9,-26 3-13,-26 0 21,-35 5-62,-29 10-42,-30 3-56</inkml:trace>
  <inkml:trace contextRef="#ctx0" brushRef="#br0" timeOffset="130757.66">11719 8615 869,'0'0'169,"102"-30"-156,0 15-9,38 1 93,30 3 8,36 4-35,19 5-18,6 2-20,-6 0-27,-23 0-4,-19 0 6,-29 0-1,-20 4-6,-22 3-6,-24 0-10,-28-1-7,-28 1 8,-20-2-48,-12 0-51,0 2 1,-24-2 28,-16-1 37,-18-3-21,-12-1-36,-11 0 27,-11 0 29,-12 0 18,-7 0 16,-8 0-2,-2 4 17,4 2 33,10 3-3,13 1 2,19-1-2,23 1 12,20-3 21,29-4 1,13 1-23,51-4 85,42 0-33,31 0-47,25-7-26,10-6 12,-6 1 10,-2-2-42,-13 2-5,-14-5-153,-18-2-422</inkml:trace>
  <inkml:trace contextRef="#ctx0" brushRef="#br0" timeOffset="139260.69">22254 12835 301,'0'0'317,"0"0"-271,0 0 1,0 0 23,0 0 15,0 0-24,0 0-21,80-7-26,-67 14 0,-5 2-6,-1 2-6,-4 3-2,-3 1-1,0 1-1,-3-2-27,-15-3 1,-8-2-1,-4-7 14,3-2 8,3-2 6,4-12 1,8-5 32,6-2 20,6 0 14,0 0-19,0 2-9,14 4-9,10 5-12,6 6-17,10 4-28,1 0-68,-5 17-128,-7 3-277</inkml:trace>
  <inkml:trace contextRef="#ctx0" brushRef="#br0" timeOffset="141621.8">18481 10213 803,'0'0'191,"0"0"-173,0 0-8,0 0 21,122-25 42,-28 6-18,20-1-14,2 0-9,-8 4-2,-15 4-18,-26 4-7,-19 5-5,-16 2-2,-15 1-2,-12 0-5,-5 0-33,-12 0-9,-30 3 33,-17 8-2,-20 4-10,-13 4-1,-2 3-23,2 0-9,7 2-57,16-7-92,22-3-336</inkml:trace>
  <inkml:trace contextRef="#ctx0" brushRef="#br0" timeOffset="144420.04">14388 8842 136,'0'0'857,"176"-4"-836,-39-6-16,24-2 8,18 3-13,-4-1-158</inkml:trace>
  <inkml:trace contextRef="#ctx0" brushRef="#br0" timeOffset="147514.87">764 15874 185,'0'0'540,"0"0"-392,0 0-36,0 0 14,0 0-26,0 0-34,0 0 9,0-19-25,0 19-14,0 0 25,0 0-8,0 0-13,0 0 7,0 0-7,0 0-7,0 0-3,0 0-5,0 0-7,0 0-8,0 0-5,0 0 1,0 11-6,0 19 3,15 18 0,3 17 7,-3 7 16,1 2-16,-1-2 0,0-11 10,0-8-13,0-12 0,-3-12 6,1-11 0,-7-8-1,-1-8 6,1-2-5,-2 0 13,6-5-8,7-19 14,10-13-32,4-16 0,4-10 0,-1-9 0,-4-6 0,-5 1 0,-1 11 0,-8 13 0,-4 9 0,-6 12 0,-3 5 0,-3 7 0,0 10 0,3 5 0,-3 5-14,9 5-120,3 23-102,0 9-252</inkml:trace>
  <inkml:trace contextRef="#ctx0" brushRef="#br0" timeOffset="147742.04">1346 16171 1326,'0'0'109,"0"0"-77,0 0 102,0 0-47,0 0-43,0 0-32,106-9-12,-78 9-1,-3 0-50,-7 12-114,-5-4-173,-6 1-309</inkml:trace>
  <inkml:trace contextRef="#ctx0" brushRef="#br0" timeOffset="147901.74">1305 16356 1327,'0'0'220,"0"0"-195,0 0 117,0 0-70,0 0-59,81 0-13,-32 2-54,8 7-223,2-9-492</inkml:trace>
  <inkml:trace contextRef="#ctx0" brushRef="#br0" timeOffset="148466.74">2078 16111 1221,'0'0'150,"0"0"-87,0 0 34,0 0 4,9 85 2,-3-27-41,-2 3-30,-4 1-2,0-1-13,-7-4-10,-8-3-1,-3-8-5,-7-10-1,2-8-4,-8-10-18,-6-12-27,0-6-37,-5-20-71,0-28-60,11-19-63,13-22-322</inkml:trace>
  <inkml:trace contextRef="#ctx0" brushRef="#br0" timeOffset="148635.54">2197 15773 1200,'0'0'142,"0"0"-141,0 0 23,0 0 64,0 0-64,0 0-24,47 18-3,-32 1-78,11-1-194,1-3-566</inkml:trace>
  <inkml:trace contextRef="#ctx0" brushRef="#br0" timeOffset="149164.48">2588 16184 755,'0'0'173,"0"0"-58,21-93 46,0 66-5,6 6-46,4 5-51,2 9-36,0 7-9,-3 2-9,-5 25-1,-7 11-2,-9 13-2,-9 7-1,-5 2-1,-26 1-5,-11 0-21,-5-3 4,3-8 13,7-8 7,12-9 2,8-15 2,9-6 0,8-8 0,0-1 7,17-3 1,5 0 7,5-3-2,0-9-6,-3-3-5,-3-5 3,-9-5-5,-6-7 4,-6-7-4,-6-7-7,-22-2-9,-8-2 15,-3 5 0,8 5-1,4 7 0,8 5-1,5 7-50,8 6-117,6 7-131,0 5-501</inkml:trace>
  <inkml:trace contextRef="#ctx0" brushRef="#br0" timeOffset="149645.53">3165 16452 1174,'0'0'57,"0"0"39,81-3 33,-51-8-21,-3-2-42,-8-1-30,-10 3-21,-7-3 0,-2-3-1,-11 0-14,-18 0-15,-8 4-17,-3 8-1,3 5 13,6 3 13,10 24 4,10 11 3,11 10 0,0 1 16,15 0 13,9-7-3,3-9-4,0-8-13,1-8-6,0-9-3,5-8-9,2 0-93,3-24-134,-5-10-326</inkml:trace>
  <inkml:trace contextRef="#ctx0" brushRef="#br0" timeOffset="149895.88">3413 15896 1127,'0'0'283,"0"0"-254,0 0 45,0 0 7,0 0-43,0 0-27,83-15-11,-53 15-1,3 0-55,9 0-141,4-1-179</inkml:trace>
  <inkml:trace contextRef="#ctx0" brushRef="#br0" timeOffset="150154.45">3866 15698 836,'0'0'615,"0"0"-615,0 0 0,0 106 64,0-52 67,0 5-53,0 0-45,0-1-24,-4-5-6,-13-6-3,-3-10 0,2-12-4,-9-12-22,2-13-31,-1 0-13,4-30 7,2-18-24,8-22-87,8-12-101,4-11-311</inkml:trace>
  <inkml:trace contextRef="#ctx0" brushRef="#br0" timeOffset="150318.28">3811 15491 1132,'0'0'108,"0"0"-108,99-1-2,-59 1 1,-4 10-56,-6 2-161,-1 4-384</inkml:trace>
  <inkml:trace contextRef="#ctx0" brushRef="#br0" timeOffset="150799.78">4213 15674 1118,'0'0'168,"0"0"-133,107-12 106,-73 19-53,-10 19-39,-6 13-33,-15 5-11,-3 6-4,-18 1-1,-12-2-1,-3-2-7,5-7-26,9-12-21,10-12 19,9-11 17,5-5 13,27-3 6,17-17 2,8-9-2,4-7-1,-4-2-10,-2-1-52,-6-1 18,-10-3 18,-9 2 13,-7 1 14,-7 7 3,-9 11 43,-7 11 37,0 7-11,-7 4-34,-10 5-32,-1 23-1,3 10-2,8 10 4,7 4 4,0-7-6,4-3 3,11-10-7,0-11 4,-1-9 3,-1-11-3,2-1 4,0-20 9,-3-13-4,-2-12-1,-5-3 2,-5-2-7,0-2-8,-18 9-8,-6 5-42,-3 18-34,-2 17-100,2 3-134,2 21-251</inkml:trace>
  <inkml:trace contextRef="#ctx0" brushRef="#br0" timeOffset="151596.86">1164 17558 166,'0'0'1005,"0"0"-913,0 0 36,0 0 42,0 0-70,0 0-50,76-34-25,-32 25-6,6-3-13,2 2-6,-3 3-10,-8 2-91,-9 5-142,-17 0-166</inkml:trace>
  <inkml:trace contextRef="#ctx0" brushRef="#br0" timeOffset="151751.67">1189 17709 555,'0'0'796,"0"0"-758,0 0 64,0 0 34,0 0-59,0 0-66,89 0-11,-29 0-73,12 2-174,4-2-335</inkml:trace>
  <inkml:trace contextRef="#ctx0" brushRef="#br0" timeOffset="152869.48">2257 17596 889,'0'0'79,"0"0"-58,0 0 76,0 0-11,0 0-7,0 0-21,39-32-50,-6 12-7,3-4 9,-5-1 22,-6 0 19,-7 4-4,-7 5-11,-4-1 2,-5 4-11,-2 4 5,0-1-7,0 5-8,0 3-9,0 2 1,0 0-3,0 0-6,0 6 0,0 17-2,0 16 2,0 11 7,0 9 4,0 4 0,-9-3 3,4-1-13,-1-9 4,1-7-3,1-7-2,1-9 0,0-4 0,2-7 0,-1-5-3,1-5-1,-2-4-19,0 0-13,-2-2-12,-1 0-30,-1 0-66,4-11-64,3-4-165,0-2-415</inkml:trace>
  <inkml:trace contextRef="#ctx0" brushRef="#br0" timeOffset="153164.52">2087 17939 952,'0'0'150,"0"0"-70,0 0 75,0 0-22,101 0-25,-40 0-27,2 0-22,-3 6-15,-8-1-18,-4 3-13,-5-1-10,-3 0-1,-7-5-2,-3-2 0,-5 0-30,-4 0-52,-6-12-73,-4-5-144,-8-3-244</inkml:trace>
  <inkml:trace contextRef="#ctx0" brushRef="#br0" timeOffset="153582.63">2925 17495 1237,'0'0'245,"0"0"-223,0 0 33,0 0 52,0 0-37,0 0-39,21 10-26,-21 44 1,0 13 12,0 5-7,-9 1 0,-6-3-9,-4 0-1,4-7 0,0-12-2,6-9 1,3-9-5,6-13 2,0-9 3,0-2 0,0-7 1,6 3 2,3-3-1,7 3 15,4 0-8,11-2 10,6 1-13,2 0-4,5 2-2,2-3-1,0-2-6,3-1-14,3 0-38,2 0-87,2-7-150,0-10-278</inkml:trace>
  <inkml:trace contextRef="#ctx0" brushRef="#br0" timeOffset="153973.42">3546 17704 1210,'0'0'85,"-55"-81"-85,19 56 37,0 11 29,0 11-9,0 3-51,2 25-6,4 14-6,10 7 0,13 3-9,7-6-17,5-7-15,14-9 5,8-12 22,3-10 20,0-5 5,7-8 7,-3-15 17,-2-2 31,-6-4 3,-6 7 3,-7 6 0,-8 9-4,-2 6-13,-3 1-14,0 8-31,0 18-1,0 15 0,-9 2 8,-3 3-4,3 0-1,3-5-5,1-7-1,5-6-3,0-10-90,0-8-141,0-10-155,11-2-557</inkml:trace>
  <inkml:trace contextRef="#ctx0" brushRef="#br0" timeOffset="154264.63">3731 17733 1099,'0'0'229,"0"0"-221,0 0 9,0 0 12,0 0 35,-12 100-25,12-55-34,0-4 0,4-10-2,11-7-1,-1-9-2,0-10 6,0-5 1,2-7 24,-1-18 18,-4-12-8,-4-6-2,-7-6-10,0-1-7,0 7 3,-7 4-10,-5 9-8,-4 13-7,-1 8-2,-2 9-30,-1 0-67,1 23-84,1 3-125,4 0-305</inkml:trace>
  <inkml:trace contextRef="#ctx0" brushRef="#br0" timeOffset="154700.89">4544 18098 1541,'0'0'158,"0"0"-118,0 0-6,0 0 16,0 0-25,-100 78-25,55-42-1,-9 9-85,-7 6-221,-2 2-375</inkml:trace>
  <inkml:trace contextRef="#ctx0" brushRef="#br0" timeOffset="164179.39">4922 16545 650,'0'0'27,"0"0"-26,138-22 10,-71 11 39,0 5 13,-13-2-11,-14 7-35,-17 1-11,-10 0-6,-10 0-88,-3 11-65,-3-2-106</inkml:trace>
  <inkml:trace contextRef="#ctx0" brushRef="#br0" timeOffset="164388.11">4863 16729 868,'0'0'140,"0"0"-140,0 0 0,109-39 1,-61 26 20,5 1-13,1 3-8,-2-1-90,-7 1-162,-13-1-231</inkml:trace>
  <inkml:trace contextRef="#ctx0" brushRef="#br0" timeOffset="164615.94">5301 16385 1163,'0'0'39,"0"0"-39,102 94 4,-84-45 0,-15 2 59,-3 1-27,-21 4-36,-16-5-15,-13-1-109,-14-6-104,-3-15-113</inkml:trace>
  <inkml:trace contextRef="#ctx0" brushRef="#br0" timeOffset="170087.56">6533 17506 666,'0'0'95,"0"0"-40,0 0 6,0 0 90,0 0-56,0 0-32,0 0-12,-17-25 7,17 20-16,0-2 12,0-4 7,9-3 0,17-2-37,14 1-10,7 2 24,6 7-17,1 6 2,-6 9 1,-8 21-6,-6 10-10,-12 7 0,-9 3-2,-12 1-5,-1-4-1,-4-6 0,-14-7-1,6-11 0,-1-8-2,4-10-7,6-5 4,0 0 6,1-13 7,-1-13-3,3-6-1,0-6-1,3-5 1,15-4 0,6 1 2,12 3 0,8 7-4,6 7-1,2 4-8,2 11-54,-11 9-92,-10 5-136,-14 14-160</inkml:trace>
  <inkml:trace contextRef="#ctx0" brushRef="#br0" timeOffset="170985.77">7167 17701 806,'0'0'150,"0"0"-122,0 0 138,0 0-28,0 0-16,0 0-64,99-17-6,-66 4-16,5 0-10,-3 0-10,-8-1-4,-8 0-4,-9 1-1,-5 1-2,-5-2-5,0-6 0,-5 3-11,-14 0-10,-8 5 7,-3 6 8,-3 6 1,3 0-1,2 9 1,4 17 3,8 11-2,7 6 1,9 6 2,0-4 1,0-8 0,9-6 1,7-4 1,1-13 0,2-3 2,5-6 3,4-5-2,8 0-3,2-16-2,6-6-115,-2-6-152,-6-3-201</inkml:trace>
  <inkml:trace contextRef="#ctx0" brushRef="#br0" timeOffset="171326.5">7399 17126 1190,'0'0'233,"0"0"-225,0 0 1,0 0 35,88-36-11,-62 36-23,6 0-10,7 8-36,13-2-126,6-6-148,1 0-320</inkml:trace>
  <inkml:trace contextRef="#ctx0" brushRef="#br0" timeOffset="171594.56">7948 16902 1294,'0'0'40,"0"0"-38,0 0 28,0 0 26,22 95 50,-9-38-45,-1 7-35,-9-1-12,-3-3 5,-4-4-8,-19-10-7,-5-10-1,0-11-3,-10-6 0,-2-17-8,-6-2-36,4-12-14,2-24-26,10-17-44,11-16-44,9-13-163,10-7-267</inkml:trace>
  <inkml:trace contextRef="#ctx0" brushRef="#br0" timeOffset="171763.63">8013 16615 1002,'0'0'277,"0"0"-260,0 0-15,0 0 4,0 0-6,0 0-12,73-20-123,-62 40-154,0 1-313</inkml:trace>
  <inkml:trace contextRef="#ctx0" brushRef="#br0" timeOffset="172140.05">8290 16779 1028,'0'0'215,"0"0"-214,0 0-1,0 0 48,2 99 32,-2-55-32,-3 2-45,0 1 3,3-6-3,0-7-2,9-8 4,4-7-2,7-11 6,-1-8 11,7 0 26,2-18-18,2-11-23,-3-5 1,-7-6 1,-6-5-3,-11-8-4,-3-2-2,-11-1-6,-17 9-3,-5 17 2,-1 13-2,-2 14 5,3 3-3,5 8 5,6 15 1,11 4 2,8 7 1,3 0 0,9 2 13,16-5 10,5-7-5,3-7-5,9-9-11,7-3-2,5-5-108,0 0-296</inkml:trace>
  <inkml:trace contextRef="#ctx0" brushRef="#br0" timeOffset="173837.16">5416 17347 643,'0'0'0,"0"0"-8,0 0 8,0 0 0,0 0-13,0 0-153,9-14-61</inkml:trace>
  <inkml:trace contextRef="#ctx0" brushRef="#br0" timeOffset="175136.07">8011 18070 1035,'0'0'181,"0"0"68,0 0-70,0 0-21,0 0-60,0 0-20,-44 14-33,28 2-21,-4 1-24,-4 7 0,-6 8-17,-6 4-78,-14 4-38,-1 2-210,-1-8-614</inkml:trace>
  <inkml:trace contextRef="#ctx0" brushRef="#br0" timeOffset="175668.8">9018 17701 769,'0'0'206,"0"0"-90,0 0 32,0 0 46,0 0-35,0 0-44,75-7-68,-9-6-30,11-1-11,-2 1 2,-8 4-8,-13 9-3,-20 0-37,-15 0-73,-17 9-91,-2 5-106,-16 6-205</inkml:trace>
  <inkml:trace contextRef="#ctx0" brushRef="#br0" timeOffset="175850.14">9044 17873 1068,'0'0'246,"0"0"-181,0 0 51,0 0 3,82-23-56,-23 12-30,1 1-25,-5 1-8,-7 5 0,-9 1-38,-5 2-68,-1-4-94,-2-5-144,-4-6-552</inkml:trace>
  <inkml:trace contextRef="#ctx0" brushRef="#br0" timeOffset="176063.81">9604 17427 1502,'0'0'109,"0"0"-107,99 22 30,-62 24 77,-5 17-28,-18 8-35,-14 5-22,-7 0-16,-30-2-5,-10-7-3,-8-3-22,-3-10-38,2-8-57,3-15-120,4-14-186</inkml:trace>
  <inkml:trace contextRef="#ctx0" brushRef="#br0" timeOffset="177029.56">10431 17679 725,'0'0'174,"0"0"-40,0 0 14,0 0-6,25-78-15,-16 67-47,-1 3-13,0 7-19,5 1-22,9 6-17,11 19-4,4 11 4,1 7 3,-7 2-6,-7 0-4,-8-2-2,-10-4 1,-3-5-1,-3-6 0,0-8-2,0-6 1,0-8-2,0-6-1,0 0 4,-5 0 2,-2 0 0,-5-13-2,0 0 0,3 0 0,-1 2 0,3-2-1,3 2 2,3-2-1,1-2 3,0-4 3,7 2 8,14-3 7,4-4-2,7 5-6,-1-2 6,-1 2-4,-2 3-4,-5 2-2,-4 4-3,1-3-6,-3 2 0,1 2 0,-6 3-3,-4-2-22,-3 5-46,-2 0-85,-1 3-147,1 0-235</inkml:trace>
  <inkml:trace contextRef="#ctx0" brushRef="#br0" timeOffset="177534.85">11262 17414 570,'0'0'587,"0"0"-553,0 0 18,0 0 111,0 0-45,0 0-58,0 14-43,-5 39 20,-5 14 24,-2 8-19,0 6-21,1-5 1,0-4-13,2-5-7,3-9 5,3-5-7,3-13 3,0-10 0,0-13 7,0-5-1,0-9 0,0 1 3,0-4 8,0 0-1,6 0 6,8 0-2,11 0 5,12 1-4,17 2-3,12-3 0,8 1-3,0 3-18,1 0 0,-2-2 0,-3 1 0,-6-3 0,-7 2 0,-14-2-48,-13 0-43,-18 0-28,-12-15-172,0-2-432</inkml:trace>
  <inkml:trace contextRef="#ctx0" brushRef="#br0" timeOffset="178268.02">11893 17584 767,'0'0'372,"0"0"-367,0 0-5,0 0 59,-115-36 40,67 53-17,-6 13-50,6 9-10,8 4 2,12 0-15,16 0-5,12-6 2,5-2-2,20-9 3,5-5 9,4-9 18,-1-4-7,0-8-2,-2 0-3,-4 0-10,3-7-4,-4-8-3,3-4-4,-4-3-2,-2-1-7,-7 4 5,-5 2-2,-7 0 3,-4 1 2,0 2-1,0-1 1,0 1 0,-4-3 0,1 4 0,-3-3 0,6 6-2,-4 0 2,1 3 0,0 4 2,2-1-2,-1 1 0,2 1-2,-3 0 0,-2 0-2,2-1 0,-3-2 0,0 0-3,1-2 1,-2-1-1,1-1-1,-5-1-4,-2-2 2,-5-3 1,-7 3-3,-5-2 5,2 8 4,-2 6 2,1 0-3,5 3 4,8 16 1,5 4 10,11 2-2,0 0 9,8-1 5,13-4-10,8-3 1,6-8-3,5-4-6,9-5-5,4 0-2,1-5-95,-4-8-177,-10 2-266</inkml:trace>
  <inkml:trace contextRef="#ctx0" brushRef="#br0" timeOffset="179606.69">12514 17793 978,'0'0'157,"0"0"-121,0 0 64,0 0 8,80-13-36,-30 7-25,2 3-21,-4 1-13,-5 2-13,-8 0-8,-7 0-47,-10 0-127,-8 0-67,-10 0-179</inkml:trace>
  <inkml:trace contextRef="#ctx0" brushRef="#br0" timeOffset="179779.42">12594 17915 1209,'0'0'34,"0"0"-21,0 0 131,112 0-36,-67-4-45,1-2-52,-5 0-11,-2 1-39,-8-1-94,-9 0-104,-6-4-148</inkml:trace>
  <inkml:trace contextRef="#ctx0" brushRef="#br0" timeOffset="180009.69">12986 17498 1320,'0'0'157,"0"0"-150,97 22-6,-55 26 92,-7 12 28,-8 6-47,-15 6-34,-12-2-27,-3-1-9,-25-9-3,-9-5-1,-7-9-31,-3-11-51,-2-13-117,5-16-133,5-6-259</inkml:trace>
  <inkml:trace contextRef="#ctx0" brushRef="#br0" timeOffset="184006.03">14209 17679 830,'0'0'50,"0"0"-42,0 0 100,0 0 2,0 0-33,0 0-23,-30-81-20,30 61-2,0-5 6,-4-2 6,4-4-3,0 2-11,0-1-2,7 5 3,10 1-2,5 6-7,5 6-16,4 2 7,2 8-11,-2 2 4,-2 0 0,-6 12-3,-6 5 0,-5 8-3,-9 3-3,-3 4 2,0 1 0,-16-1-1,-10-2-7,-3-2-2,-4-3 9,0 2-6,-1-3 1,4 2 0,3-4 2,3 5 4,7-4 0,7 1 1,6-5 0,4 1-1,0 1 0,12 0 1,4-4 0,2-5 2,-3-3-2,4-3 3,0-6 2,-1 0 2,5 0-3,-3-15-1,-4-3 2,-2-4 0,-5-1 2,-3-4 3,-1 1 2,-4-2 2,-1 0-4,0 1 0,-4 1-4,-14 2-2,-9 3-4,-1 3-1,-2 3 0,1 6-19,4 1-20,4 3-19,8 4-40,5-2-53,5 3-23,3-2-150,0-1-89</inkml:trace>
  <inkml:trace contextRef="#ctx0" brushRef="#br0" timeOffset="184425.62">14864 17215 1296,'0'0'23,"0"0"-21,0 0-2,0 0 63,-11 106 9,7-44-35,2 6-21,1 5-1,-3 4 0,-2-4-4,-7-3-1,-3-3-6,-3-8 1,2-8 3,4-7-5,3-9 11,8-7-2,2-5 8,0-4 6,0-5-1,10 2 0,2-6-14,1 0 16,1-1-7,3-4-6,5 1 3,8-4-5,4-2-1,11 0 1,1 0-8,3 0-1,2 0-3,-1 0-2,1 0-12,-7 0-52,-9-2-81,-9-9-97,-11-1-262</inkml:trace>
  <inkml:trace contextRef="#ctx0" brushRef="#br0" timeOffset="184698.06">15109 17708 1183,'0'0'108,"0"0"-101,0 0 79,0 0 15,0 0-22,84-7-38,-55 7-28,4 0-8,1 0-5,3 0-7,2 0-69,1-5-102,-1-4-150,0-4-292</inkml:trace>
  <inkml:trace contextRef="#ctx0" brushRef="#br0" timeOffset="185296.82">15595 17493 690,'0'0'571,"0"0"-543,83-44-19,-57 40 93,-7 4-35,-4 4-43,-6 22-21,-7 8-2,-2 5-1,-5 3 0,-16-1 0,0-1 0,-1-2 0,3-3-1,8-5-2,5-5-1,6-5 2,0-7 0,17-6 2,9-6 1,4-1-1,4 0 2,2-16-1,-2-3-1,2-6-2,-3-3-11,-3-4-22,-8-1-17,-7 3 36,-7 4 16,-3 7 8,-5 6 29,0 6 4,0 5-11,0 2-19,-4 0-11,-9 21-2,-3 6 1,6 9 1,6-1 0,4 0 0,0-5 3,4-7-3,14-5 2,2-9 0,2-4 5,6-5-1,2 0 5,0-18-5,-3-3 3,-5-3 20,-7-2 7,-3 1-10,-11-2 1,-1-1-11,-5 2-6,-16-1-5,-6 5-3,1 5-2,3 7 0,5 3-2,1 4-7,5 3-47,-1 0-95,3 0-222</inkml:trace>
  <inkml:trace contextRef="#ctx0" brushRef="#br0" timeOffset="191471.77">3905 1071 1466,'0'0'0,"0"0"-19,0 0 19,0 0 31,0 0 37,0 0-31,0 0-15,48-20-20,-48 20-2,0 0-2,-3 0-2,-2 0 0,3 0-30,0 1-41,2 6-41,0-2-46,0 2-59,19-5-196</inkml:trace>
  <inkml:trace contextRef="#ctx0" brushRef="#br0" timeOffset="192040.25">8507 1040 1386,'0'0'24,"0"0"-12,0 0-12,0 0 40,0 0 27,0 0-44,0 0-23,0 0 0,0 0-40,0 0-46,0 0-100,4 0-139</inkml:trace>
  <inkml:trace contextRef="#ctx0" brushRef="#br0" timeOffset="192805.39">15625 655 581,'0'0'270,"0"0"-251,0 0-8,0 0-1,0 0 26,0 0-23,0 4-12,0-1-1,0-2 0,0 2 1,0-2-1,0-1 3,0 2-1,0-2 5,0 0 5,0 0 3,0 0 5,1 0-5,-1 0-7,0 0-8,0 0 0,0 0-7,0 0-3,0 0-1,0 0 4,0 0 0,2 0-1,-2 0-2,1 0-1,-1 2 1,0-2-2,0 0-17,0 0-31,0 0-52,0 0 11,0 0-21,0 0-79</inkml:trace>
  <inkml:trace contextRef="#ctx0" brushRef="#br0" timeOffset="199239.17">7169 10461 111,'0'0'903,"0"0"-798,0 0-44,0 0 106,90 0-7,-21-1-63,16-6 16,6-2-36,5 1-29,-5 0-6,-12 2-1,-11 1-33,-15-2 15,-4 0-10,-8 2-13,-2 0 0,-7 1 0,-7-1 0,-10 2-1,-6 3-2,-3-1-4,-5 1-1,1 0 0,-2 0 5,0 0-6,0 0 6,0 0-4,1 0 3,-1 0 1,0 0 0,0 0-1,0 0 0,0 0-4,0 0 2,0 0 0,0 0-2,0 0 4,0 0 2,0 0 1,0 0 0,1 0 0,-1 0 1,0 0 0,0 0-1,0 0 1,0 0 0,0 0-1,0 0-1,0 0 1,0 0-1,0 0-1,0 0 0,0 0-4,0 0-2,0 0-3,0 0-3,0 0-1,0 0-3,0 0-16,0 0-27,-2-4-39,-4 0-60,3-1-56,3-2-54,0 2-237</inkml:trace>
  <inkml:trace contextRef="#ctx0" brushRef="#br0" timeOffset="206382.63">13985 17757 318,'0'0'304,"0"0"-278,0 0-26,0 0 0,80 16 1,-70 1 1,-4-4-2,-3 3-43,-2-5-52,-1-1-47,0-6-40</inkml:trace>
  <inkml:trace contextRef="#ctx0" brushRef="#br0" timeOffset="207018.46">16961 17660 1054,'0'0'252,"0"0"-200,0 0-40,0 0 34,-95 8 32,51 8-17,-3 4-46,2 2-14,6 1-1,11 1-5,7-2-41,6-4-18,3-1-48,9-6-16,3-3-7,0-8-152,20 0-84</inkml:trace>
  <inkml:trace contextRef="#ctx0" brushRef="#br0" timeOffset="207227.7">16743 17657 608,'0'0'530,"0"0"-453,0 0-25,0 0 77,0 0-21,0 0-56,11-23-41,1 47-7,3 8 10,4 1-8,-2-4-5,0 2-1,-1-3-26,-2-6-74,4-3-105,0-8-66,4-5-192</inkml:trace>
  <inkml:trace contextRef="#ctx0" brushRef="#br0" timeOffset="207675.73">17337 17607 986,'0'0'111,"0"0"-105,55-88 57,-39 61 46,-2 5-19,-4 6-28,-4 6-38,-4 3-12,-1 4-5,-1 2 7,0 1-1,0 0-10,0 1-3,0 14 0,0 8 8,0 5 10,0 4 8,0 4-6,0 2-7,0 1-5,0-7-6,0 0-2,-3-5 1,3-3-1,0-4-32,-1-6-39,-1-1-61,-4-1-34,-5-2-38,-5-6-72,0-1-147</inkml:trace>
  <inkml:trace contextRef="#ctx0" brushRef="#br0" timeOffset="207903.97">17239 17886 703,'0'0'258,"0"0"-140,0 0 17,0 0 23,0 0-36,0 0-45,92 0-25,-56 0-18,2 0-18,4 0-9,3 0-7,0 0-38,-1 0-68,-3 0-96,-4 0-125,-7 0-340</inkml:trace>
  <inkml:trace contextRef="#ctx0" brushRef="#br0" timeOffset="208359.86">17846 17338 1052,'0'0'260,"0"0"-174,0 0-48,0 0 29,0 0-7,0 0-22,61 27 13,-53 27-2,-4 10-23,-4 9-11,0 2-2,-9 2 1,-2-2-5,1-8-9,-2-5 3,3-9 0,1-7-3,4-12-2,-1-9 2,5-11 3,0-4-2,0-3-1,0-1 3,3-1-1,9 0 6,-1-2 6,4 0-1,1 0-3,5-3 11,4 0-10,7 0-8,1 0 2,2 0-4,7 0-1,-2 0 0,1 0-2,-1 0-16,-6 0-28,-4 0-64,-10-5-105,-12-9-174</inkml:trace>
  <inkml:trace contextRef="#ctx0" brushRef="#br0" timeOffset="208914.07">18250 17476 1058,'0'0'114,"0"-73"-105,-9 44-7,-12 12 30,-4 7 22,-2 10-40,-6 2-14,-1 26-6,4 12-1,4 7 7,14 1 0,12-2-1,0-8-2,23-10 3,7-7 3,1-12-1,1-8 4,-4-1 1,-4 0 18,-4-10 16,-6-4 19,-2 0 5,-8 6-11,-1 3 2,-1 5-13,-2 0-13,0 0-18,0 20-8,0 13 11,0 6 0,0 6-3,-4 0-10,-1-2-1,-1-3-1,4-10-14,2-4-72,0-9-73,17-9-87,6-8-205</inkml:trace>
  <inkml:trace contextRef="#ctx0" brushRef="#br0" timeOffset="209222.5">18463 17654 1004,'0'0'179,"0"0"-160,0 0 23,0 0 47,0 0-32,0 0-43,-45 20-4,42 22-6,3 1 3,7-7-5,18-4 3,2-9 0,1-7 5,0-9 7,0-7 13,1-3 2,-3-18-2,-4-13-15,-5-7-4,-6-4 10,-8-7 3,-3 1-3,-6-2-7,-18 9-11,-1 8-3,-1 16-3,2 13 1,2 7-37,-2 3-70,0 23-52,-4 5-91,6 1-361</inkml:trace>
  <inkml:trace contextRef="#ctx0" brushRef="#br0" timeOffset="209674.24">19154 17616 1103,'0'0'223,"0"0"-130,0 0 29,0 0-12,0 0-36,0 0-29,86-34-27,-51 30-8,8-4-6,-3 6-4,-2-1 0,-2 3-14,-10 0-62,-8 0-95,-8 3-127,-10 8-244</inkml:trace>
  <inkml:trace contextRef="#ctx0" brushRef="#br0" timeOffset="209869.68">19107 17885 1173,'0'0'392,"0"0"-371,0 0-9,119-46 86,-66 29-19,-1 6-43,0 3-29,-10 7-7,-12 1-11,-11 0-45,-10 0-64,-4 0-72,-5-3-131,0-13-427</inkml:trace>
  <inkml:trace contextRef="#ctx0" brushRef="#br0" timeOffset="210101.78">19473 17280 1104,'0'0'259,"91"-12"-205,-32 21-29,5 30 78,-1 19 4,-5 12-18,-13 8-35,-16 1-29,-23 1-8,-6-1-9,-32-6-5,-20-4-3,-11-12-1,-8-12-31,-2-12-42,-1-13-113,0-11-128,4-9-207</inkml:trace>
  <inkml:trace contextRef="#ctx0" brushRef="#br0" timeOffset="210913.02">16772 17967 581,'164'-68'346,"-43"4"-346,-50-2-335</inkml:trace>
  <inkml:trace contextRef="#ctx0" brushRef="#br0" timeOffset="-208806.18">20417 17433 722,'0'0'128,"0"0"-124,0 0 45,0 0 15,0 0-13,0 0-25,0 0-16,-3-88 23,3 62 6,5-3 3,14 0 10,3-3 11,7 5-29,5 5-14,3 7 0,2 9-12,-3 6 2,-5 8-7,-7 20-3,-13 6-4,-4 7 0,-7 0 1,-10-2-9,-17-2-4,-8-1-1,-3-7 14,-1 0 0,0 2-1,9 1 4,6-1 0,6-4 1,9-5-1,8-5 1,1-4 0,0-6 3,20 0 6,5-1 8,9-6 3,6 0 1,1 0-6,-6-9-4,-3-2 0,-12-3-5,-7-3-5,-10-2 8,-3-6-2,0-3-6,-20-4-2,-4-1 0,-2-1 1,3 5 2,5 3 4,0 6-2,7 4-5,4 2 0,2 3-33,5 3-91,0 3-72,7-2-246</inkml:trace>
  <inkml:trace contextRef="#ctx0" brushRef="#br0" timeOffset="-208579.95">21172 17198 1263,'0'0'104,"0"0"-104,0 0-14,0 0 14,-64 96 37,21-46-5,0 0-27,3-4-3,9-8-2,9-7-11,4-9-51,9-8-68,7-5-37,2-9-103,0 0-20</inkml:trace>
  <inkml:trace contextRef="#ctx0" brushRef="#br0" timeOffset="-208384.13">20951 17229 911,'0'0'201,"0"0"-169,0 0 75,0 0 32,0 0-77,92-7-37,-60 39-3,-4 5-3,-8 2-9,-7-2-10,-6-1-1,0-2-20,-1-5-86,1-3-72,5-6-94,0-3-224</inkml:trace>
  <inkml:trace contextRef="#ctx0" brushRef="#br0" timeOffset="-208021.05">21339 17493 123,'0'0'844,"0"0"-808,0 0-26,48-76 68,-29 53-25,1-4-11,2 1-26,0-1-5,-2 0 5,-4-2 19,-2 2-6,-6 4-17,-2 5-5,0 6-6,-2 3-1,1 5 2,-5 2-1,0 2-1,3 4 0,0 20 0,3 12 0,-2 6 31,4 5 1,-2-3-18,0-5 3,3-2-9,-2-7-2,3-6-5,0-2 0,-6-3-2,-2-2-8,-2-6-61,0 0-28,-2-6 3,-12-1-43,-2-2-49,-1-2-53,3 0-309</inkml:trace>
  <inkml:trace contextRef="#ctx0" brushRef="#br0" timeOffset="-207842.28">21419 17617 1006,'0'0'126,"0"0"-75,0 0 97,0 0-8,0 0-57,0 0-59,106 0-16,-46 0-8,5 0-13,0-1-112,-3-1-184,-3-5-458</inkml:trace>
  <inkml:trace contextRef="#ctx0" brushRef="#br0" timeOffset="-206798.09">22121 16898 1128,'0'0'92,"0"0"-66,0 0-9,0 0 86,0 0-33,0 0-38,25 43 16,-19 23 22,1 11-39,-3 8-3,-2 1-3,-2 2 2,0-1-6,-7-8-10,-5-1-4,0-8-3,-3-4 6,3-8-1,1-9 1,6-6-7,0-10 0,4-4 1,-1-8-3,2-3 2,0-8 0,0-5 3,0-4 2,0-1 6,0 0 3,0 0 1,0 0 0,0 1-8,0 3 0,15 2 1,9 3 2,12 1 2,10 1-10,14 2 12,13-1-9,12 3-7,7 0 4,2-1-4,-1-4-1,-5 3-4,-2-5-37,-5 2-37,-8-2-60,-12-8-145,-13 0-328</inkml:trace>
  <inkml:trace contextRef="#ctx0" brushRef="#br0" timeOffset="-205542.05">22388 17529 1002,'0'0'130,"0"0"-91,0 0 77,0 0 17,0 0-47,0 0-36,15-10-26,7 10-18,11 0-6,3 0 0,3 1-1,-3 2-1,0-3-50,3 0-71,1 0-129,5-11-203</inkml:trace>
  <inkml:trace contextRef="#ctx0" brushRef="#br0" timeOffset="-205011.88">22938 17383 920,'0'0'95,"0"0"-93,0 0 5,15-79 81,-11 68-14,1 3-40,-2 3-24,0 2-8,3 3 11,4 0 8,8 0 2,9 14-2,6 11 12,0 3 18,-4 2-15,-12 4-10,-11 3-18,-6 1-5,-23 3 0,-14 0-3,-11-2-3,-1-9-11,1-7-17,6-6-8,8-12 9,12-3 9,8-2 15,7 0 6,7-10 6,0-6 3,0-3 18,9 0 14,6 1-2,6 3-3,1 1 7,1 8-8,0 3-20,1 3-5,1 0-2,-2 9-6,-1 11 0,-1 1-2,-6 2-1,0 0 1,-3-1-2,1-3-3,2-4-32,8-4-28,2-6-43,7-5-44,6 0-43,3-14-115,0-14-32</inkml:trace>
  <inkml:trace contextRef="#ctx0" brushRef="#br0" timeOffset="-204702.26">23498 17377 667,'0'0'205,"0"0"-50,0 0-27,0 0-57,0 0-59,0 0-12,8-3 14,-8 42 4,0 4 12,3 6-3,10-5 0,5-3 2,-2-7 7,0-10-18,0-7 1,-4-8-5,5-9 10,-1 0-3,3-19-2,-4-10-7,-6-10-6,-7-6-5,-2-2-1,0 1 0,-11 1 0,1 10 0,0 9-1,0 11-2,3 6-17,-2 9-38,-6 0-61,1 2-36,0 13-59,6 1-125</inkml:trace>
  <inkml:trace contextRef="#ctx0" brushRef="#br0" timeOffset="-204479.07">23834 17523 707,'0'0'366,"0"0"-343,0 0 15,103 0 57,-66 0-27,4 0-43,-4 0-25,-3 3-7,-5 2-74,-6-2-101,-10-3-201</inkml:trace>
  <inkml:trace contextRef="#ctx0" brushRef="#br0" timeOffset="-204277.17">23949 17365 1224,'0'0'233,"0"0"-221,0 0 16,0 0 42,0 0-27,0 0-9,40 91-20,-31-45-14,-3-3 0,-3-1-25,6-1-73,2-4-52,9-12-114,10-7-198</inkml:trace>
  <inkml:trace contextRef="#ctx0" brushRef="#br0" timeOffset="-203910.73">24356 17299 959,'0'0'176,"0"0"-159,0 0-16,0 0 6,-83-36 6,47 60 0,4 8-9,9-2-3,12 0 0,10-3-1,1-6 1,12-6-1,10-3 2,3-8 6,-2-4 22,-1 0 48,-4 0 13,-5 0-22,-5 0-16,-1 0-6,-5 4-17,-1 9-15,-1 5 2,0 8 11,0 0 0,0 7-14,0-2-7,0 1-5,0-2-2,0-3-5,5-2-54,-1-4-68,1-5-72,1-7-53,10-9-186</inkml:trace>
  <inkml:trace contextRef="#ctx0" brushRef="#br0" timeOffset="-203609.04">24505 17523 1035,'0'0'63,"0"0"-63,0 0 22,0 0 23,-59 73-13,59-35-16,0-7-12,4-2 8,11-10 0,5-9 24,0-4 16,-1-6 4,-2 0-16,-3-18 2,-2-8-14,-8-5 3,-4-3-9,0 1 3,0 0-14,-11 5-9,0 7-2,-2 5-4,1 6-21,-2 4-53,-4 6-49,0 0-17,-1 0-14,4 10-159,0 2-91</inkml:trace>
  <inkml:trace contextRef="#ctx0" brushRef="#br0" timeOffset="-200615.76">19233 18381 961,'0'0'135,"0"0"-130,0 0 28,0 0 14,0 0 7,122-27-22,-71 25-17,-2 2-12,0 0-1,-5 0-2,-1 0 0,-7 0-16,-7 0-79,-6 0-121,-11-4-237</inkml:trace>
  <inkml:trace contextRef="#ctx0" brushRef="#br0" timeOffset="-200411.58">19249 18559 636,'0'0'656,"0"0"-656,0 0-19,0 0 19,107-48 37,-63 35 3,-2 2-24,-2 4-16,-3-3-47,-3 4-97,-8-2-94,-8-1-91</inkml:trace>
  <inkml:trace contextRef="#ctx0" brushRef="#br0" timeOffset="-200174.16">19633 18197 1088,'0'0'123,"0"0"-103,0 0 11,0 0 83,0 0-24,0 0-41,20-12-40,-8 37 4,-4 12-1,-8 2-7,-9 8-3,-24 5-2,-12 0-6,-7-2-53,-6-8-53,0-6-54,0-9-21,1-13-139</inkml:trace>
  <inkml:trace contextRef="#ctx0" brushRef="#br0" timeOffset="-197504.81">20405 18169 656,'0'0'146,"0"0"-144,0 0-2,0 0 52,0 0 62,0 0-62,0 0 23,0-3-39,-7-4-17,-4-1-13,1-2-3,-2-4 3,9-3 15,3-2 1,0-2 6,21 2 5,5 0-5,4 10-7,0 6-4,0 3-10,1 17-4,-2 16-3,-10 7 0,-10 6-5,-9 10 4,-13 6-2,-17 1-5,-6-2-12,0-9-9,4-8 29,8-7 0,7-11 0,10-7-1,7-8 0,0-6 1,21-5 4,8 0-1,4 0 9,0-16 6,-2-1-5,-4-3 0,-9-2-2,-8-1-6,-6-4-4,-4-3-1,0-2-16,-14-9 2,-9-4 4,-2-3 1,-1-1 4,2 4 5,4 10 0,2 8 0,8 12 0,5 1-33,5 9-64,0-2-107,14 4-139</inkml:trace>
  <inkml:trace contextRef="#ctx0" brushRef="#br0" timeOffset="-197151.12">20929 17950 1009,'0'0'81,"0"0"-81,0 0 0,0 0 52,28 102 21,-23-53-18,4 6-16,-1 5-9,0 10 9,-3 2-9,-1 1-22,-4-5 10,0-2-7,0-5-7,-4-6 14,-4-5-16,-2-12 8,5-2 5,5-7-9,0-7 4,6-1 9,18-4 21,9-5-22,14-4-9,10-5 2,6-3-9,1 0-2,-5-3-15,-5-8-53,-9-6-90,-8-3-164,-11-6-599</inkml:trace>
  <inkml:trace contextRef="#ctx0" brushRef="#br0" timeOffset="-196582.65">21351 18277 1102,'0'0'65,"0"0"-63,98-51 38,-52 38 61,-1 7-22,-6 6-46,-9 0-18,-9 0-7,-8 15-5,-3 10-3,-5 13 0,-5 10 0,0 10 1,0 1-1,-9-3 6,-3 3 2,2-8-1,1-4-2,3-9-4,3-8 0,3-3-1,0-8-59,0-2-145,0-9-170</inkml:trace>
  <inkml:trace contextRef="#ctx0" brushRef="#br0" timeOffset="-196171.07">21421 18533 1325,'0'0'49,"110"-55"-46,-56 41-3,-5 6 25,0 6-17,-7 2-8,-2 0-3,-1 0-8,-5 0-44,-6 2 23,-9-2 18,-6 0 1,-8 0 13,-4 8-4,1 6-8,-2 10 12,3 10 8,4-1 9,5 0-1,5-2 8,6-5-5,5-6-5,4-8-6,1-8-1,-2-4 0,-6-4 1,-1-15-2,-9-11 9,-8-6 11,-5-10-9,-2 2-1,-6 5-11,-9 2 1,-3 13 1,2 9-7,-2 6 0,5 8-22,0 1-69,5 0-80,5 7-78,3 2-103</inkml:trace>
  <inkml:trace contextRef="#ctx0" brushRef="#br0" timeOffset="-195903.65">22237 18301 638,'0'0'427,"0"0"-392,0 0-15,0 0 58,0 0-55,0 0-23,22-22-5,-14 37 5,9-3 3,3-3 0,-1-6 5,-2-3-3,-5 0 6,-6-12 14,-6-5 16,0 2-16,0-1-15,0 6-10,-10 3-8,-1 4-33,0 3-36,-3 0-23,-1 7-74,6 8-36,5 2-24</inkml:trace>
  <inkml:trace contextRef="#ctx0" brushRef="#br0" timeOffset="-195652.86">22436 18255 843,'0'0'208,"0"0"-158,0 0 63,96 128 47,-80-55-52,-12 7-24,-4 3-48,-25 0-22,-21-2-2,-15-8-12,-12-9-29,-9-11-97,-4-14-183,-1-20-416</inkml:trace>
  <inkml:trace contextRef="#ctx0" brushRef="#br0" timeOffset="-193940.89">17656 13512 814,'0'0'315,"137"8"-296,-35-3-17,20-4 65,11 2 34,7 0-25,-4 2-43,-11-1-12,-17-1 5,-16 1-6,-15-1-5,-14 0-1,-12-3-10,-14 0 5,-14 2-7,-10-2-2,-9 0-3,-4 0-9,0 0-22,0 0-19,-6 2-21,-14-2 6,-10 0 8,-5 0-14,-3 0-48,-4 0-48,-3 0-39,-1 0-113</inkml:trace>
  <inkml:trace contextRef="#ctx0" brushRef="#br0" timeOffset="-193438.75">17725 13643 292,'0'0'488,"0"0"-402,0 0 22,0 0 80,0 0-38,105-26-76,-45 21-5,10 5-4,11 0-18,16 0-8,12 0-15,6-3-1,4 3-7,-7-4-6,-9 3 3,-16 1-4,-19 0 2,-15 0-6,-12 0-3,-16 0-1,-5 0-1,-8 0-4,-5 0-7,-6 0-22,-1 1-5,-7 1-17,-22 0-31,-15-2 14,-14 0-2,-12 0-6,-15 0-22,-15 0-20,-15 0-50,-7 0 12,-2 0 59,6 0 54,18 3 47,18 0 80,28 2-5,26-5 58,23 0-11,6 0 12,39 0-13,28 0 8,22 0-64,17-2-24,17-2-19,9 2-16,-4-1-6,-8-3-104,-24-1-194,-29-5-760</inkml:trace>
  <inkml:trace contextRef="#ctx0" brushRef="#br0" timeOffset="-180344.11">5394 10389 662,'0'0'101,"0"0"-22,0 0 113,0 0-32,0 0-16,0 0-56,0 0-15,0 0-6,121-41-22,-59 41-7,13-1-4,-2-2-11,-5 1-12,-11-1-3,-18 0-1,-18 3 0,-12 0-4,-9 0-3,-6 0-7,-30 0-11,-19 3 4,-15 5 0,-10 0 4,3-3 0,4-1 0,8 1 9,11 0 1,12-1 4,17 1 0,13-5 10,9 0 17,3 0 15,15 0-14,26 0-6,20 0-15,11 0-1,0 0-1,-5 0 0,-18-2-3,-13 1-3,-15 1-2,-12 0-1,-9 0-1,-8 0-12,-31 0-8,-20 0 14,-17 0 0,-5 9 1,4 0 4,8 1 2,20-1 1,14-4 1,20-2 1,15-3 7,2 0 20,31-2 3,19-10-8,17-3-12,5-4-1,-2 0 0,-8 4-12,-15 2-6,-10 7-27,-21 3-24,-12 3-38,-6-2-125,-6-1-128,-12-5-216</inkml:trace>
  <inkml:trace contextRef="#ctx0" brushRef="#br0" timeOffset="-178666.57">4366 4001 596,'0'0'64,"0"0"-23,0 0 93,0 0-28,0 0-42,0 0-34,7 0 0,10 0 1,5 0-1,2 0-5,-3 0-5,-3 0 2,-6-1-10,-6 0-6,-3 1-4,-3-1 5,0 1-7,0 0-13,-10 0-3,-8 0 10,-2 0 6,-2 0-1,4 0 0,6 0 0,3 0 2,6 0 0,3 0 2,0 0 27,0 0 24,0 0 2,9 0-7,6 0-13,6 0-11,3 0-7,-2 0-10,-4 0-4,-3 0-3,-6 0-1,-6 0-1,-3 0-16,0 0-24,-12 0-8,-10 0 31,-8 0 17,-3 0-1,3 0 3,6 1-1,11 0 1,5-1 1,7 1 27,1-1 12,0 0 6,0 0 13,12 0-5,13 0-18,12 0-19,1 0-7,-5-1 2,-7-1-7,-9 0-4,-8 1-2,-6 1 0,-3 0-2,0 0-21,-6 0-27,-17 0 25,-5 1 10,-2 3 7,2 2 0,8-3 6,7-2 2,9-1 1,4 0 9,0 0 40,0 0 6,10 0-19,8 0-16,4-6-15,3 2-5,-5 2-1,-4 0 0,-7 2-1,-7-1-6,-2 1-23,0 0-3,-5 0-23,-11 0 13,-8 0 26,-1 0 6,2 3 9,7-1 2,9-2 0,7 0 1,0 0 21,0 0 21,0 0 0,0 0-19,0 0-8,1 0-4,5 0-11,-2 0-2,2 0-1,-1 0-18,-2 0-35,0 0-15,0 0-2,1 0-15,4 0 2,1 0-5,4-2-27,2-4-127,0 1-39</inkml:trace>
  <inkml:trace contextRef="#ctx0" brushRef="#br0" timeOffset="-174391.92">2527 12540 224,'0'0'355,"0"0"-285,0 0 59,0 0 12,0 0-45,0 0-21,0 0-4,0-4 11,0 3 5,6 1 0,15-2-21,5-1-12,13 2-7,6-2-16,4 3-5,-2 0-14,-3 0 2,-11 0-5,-6 0 4,-7 0-4,-6 0-7,-3 0-1,-2 2 1,-5-2-1,-2 0 0,-2 0-1,0 0 2,0 0-1,1 0 3,-1 0-4,0 0 5,0 0-4,0 0 1,0 0-2,0 0 4,0 0 1,0 0 0,0 0 8,0 0-1,0 0 0,0 0-1,0 0-2,0 0-2,0 0-3,0 0 0,0 1-1,0 5-3,0 6 3,0 8-3,0 11 6,0 5 4,0 4 4,0 2-9,0 0 6,0-3 1,0-3-5,0-7-3,0-3-1,0-9 2,0-2-2,0-7-2,0-3-1,0-4 0,0-1-1,0 0 1,0 0-7,0 0-14,0-9-13,0-8-50,0-2-110,0 1-87,-1 2-176</inkml:trace>
  <inkml:trace contextRef="#ctx0" brushRef="#br0" timeOffset="-173800.92">2539 12564 532,'0'0'369,"0"0"-319,0 0 39,0 0 38,0 0-16,0 0-29,110-2-5,-55 2-23,-4 2-15,-3-2-18,-10 0-7,-8 0 2,-9 0-6,-7 0-9,-2 0 1,-6 0 0,-2 0 0,-4 0 0,0 0-1,0 0 0,0 0 2,0 0 1,0 0-3,0 0 4,0 0-3,2 0-2,-2 0 0,0 0 1,0 0-1,0 0-1,0 0 1,0 0 0,0 0 2,0 0 0,0 0-1,0 7 4,0 6-1,-5 3 6,-1 4-10,-2-1 3,3 1 0,-3 0-2,4-5-2,2-4 1,2-1-36,0-4-138,9-3-100,14-3-269</inkml:trace>
  <inkml:trace contextRef="#ctx0" brushRef="#br0" timeOffset="-172597.64">6307 13159 1165,'0'0'160,"0"0"-119,0 0 24,0 0 88,0 0-122,0 0-3,0 0-24,0 5-4,0-2-28,0-2-37,0 0-25,-5-1-60,-2 0-20,1 0-162,-3-1-304</inkml:trace>
  <inkml:trace contextRef="#ctx0" brushRef="#br0" timeOffset="-170852.17">2585 12465 929,'0'0'143,"0"0"-130,0 0 69,0 0 45,0 0-12,0 0-33,36 0-14,-9 0-13,-2 0-17,4 0-8,1 0-6,5 0-8,4 2-9,3-2-3,-1 0 4,-6 0-2,-7 0 7,-10 0 0,-6 0-4,-5 0 1,-5 0-2,-2 0-4,0 0 2,0 0-3,0 0-1,0 0 0,0 0-2,0 0 0,0 0 2,0 0 2,0 0-4,0 0 6,0 0 2,0 0 1,0 0 0,-3 0-2,0 0-2,-5 5-1,-2 12 5,-2 10-1,-3 8 13,2 5-3,2 6-3,-2-1 15,7-1-10,0-7-2,1-4-6,0-8-3,2-4-2,0-4 2,1-4-9,-1-6 0,2-3 0,-1-3 0,-1-1 0,3 0 0,0 0 0,0 0-31,0-9-35,0-8-19,0-4-34,0-3-145,0-2-152,-9-1-476</inkml:trace>
  <inkml:trace contextRef="#ctx0" brushRef="#br0" timeOffset="-170386.39">2494 12477 763,'0'0'330,"0"0"-266,0 0 84,0 0 32,0 0-64,0 0-43,127 0-25,-67 7 6,0 1-23,-3 1-14,-7-2 2,-7 0 0,-6-4-11,-10 2-3,-10-3 0,-9-1-1,-6-1-4,1 0 2,-3 0 0,0 0 0,0 0 0,0 0 0,0 0-1,0 0 1,-3 2-1,-6 2 0,0 0 2,-3 5 0,1 0 0,2 4 3,2 0-2,1 3 2,-2-2-1,3 3 1,0 1-4,-1 1-2,-1 0 1,0-4-1,2-4-1,4-4 1,1-5-6,0-1-31,0-1-31,0 0-87,1 0-202,14 0-415</inkml:trace>
  <inkml:trace contextRef="#ctx0" brushRef="#br0" timeOffset="-169132.99">4415 14212 844,'0'0'323,"0"0"-256,0 0 28,0 0 48,108-3-24,-25 9-43,14 0-8,3-2-26,2 0-4,-4-2-6,-2-1-4,-7-1-8,-6 0-7,-13 0-3,-17 0-6,-14 0-4,-14 0 1,-12 0-1,-8 0 0,-5 0-5,0 0-10,-2 0 1,-18 0-3,-10 0 3,-14 0 10,-11 0 3,-14 0 0,-11 0-1,-8 0 1,2 4-5,1 3 0,4 2 5,4-1-4,7 1 4,7-3 0,5-1 1,13-2 0,9-2 0,11-1 3,11 0-2,8 0 0,5 0 4,1 0 10,0 0 3,26 0-4,25 0-2,28 0-4,18 0 0,9 0 8,-3 0 5,-4 0-8,-8 0 4,-8 0-8,-14-1 2,-16 1-8,-15 0-3,-19 0 0,-7-1 0,-10 1-1,-2 0-8,0-5-7,-22 0-9,-14-2 14,-4 0-2,-4 4 11,-1 1-4,8 1 4,8 1 0,12 0-1,8-1 2,9 1-2,0-2-2,0 2-1,0 0-15,0 0-9,0 0-24,0 0-53,0-6-81,0-1-83,10-4-120,3-2-249</inkml:trace>
  <inkml:trace contextRef="#ctx0" brushRef="#br0" timeOffset="-163281.76">5962 12654 43,'0'0'0,"0"0"-43</inkml:trace>
  <inkml:trace contextRef="#ctx0" brushRef="#br0" timeOffset="-162730.02">5759 12567 239,'0'0'149,"0"0"-108,0 0 51,0 0-47,0 0-23,0 0-13,-37-20-5,37 23 3,6 4 1,-3 0-1,-3-4-2,0 1 1,0-1 9,-3 2 2,-8-1-3,-4-1 5,5-2-11,1 2-4,2-2-3,3-1 3,3 0 11,0 0 67,1 0-2,0 0-2,0 0-16,0 5-25,4 8-9,23 7 6,12 7 39,7 1-4,6-3-12,-1-5-4,-2-6 2,-4-2-11,-9-1-10,-8-2-11,-7-1-18,-9-4 1,-9-1-2,-3-2 1,0-1-2,0 0-1,-6 1 0,-10 1 3,-5 1 8,0 3-4,-8 4-1,-5 5 2,-9 9 2,-8 5-3,-10 12-2,-12 5-2,-6 6-2,-8 1-2,4-1 1,7-8 6,19-8-5,14-11-3,19-9 1,12-8-2,12-7-2,0-1-28,14 0-18,14-16-43,10-6-116,6-6 11,5 1-104,0-2-153</inkml:trace>
  <inkml:trace contextRef="#ctx0" brushRef="#br0" timeOffset="-161596.79">6253 13241 359,'0'0'0,"0"0"-36,0 0 32,0 0 4,0 0 110,-28-82 17,28 65-51,0 1 11,0-1 37,0 1-30,0-1 3,10 0-37,4 1 3,5 2-23,5 1-8,4 4 14,3 2 6,2 4 3,3 3-2,-2 0-16,-1 10-12,-4 12 2,-6 8-11,-6 9-4,-5 0-7,-11 0-2,-1 0-3,0-7-2,-16-4 1,2-6-2,-3-5-9,-2-6-19,5-7 14,3-4 6,4 0 9,1-8 2,6-11 1,0-3 5,9-7 4,12-4-4,13-4-4,2-1 0,4-4 2,-1 4 0,-7 4 17,-3 2-3,-10 4 13,-7 10-5,-6 6-7,-6 6-1,0 6-6,0 0-6,0 0-6,0 6-13,-12 14 9,-1 10 3,-3 7 1,2 0 4,2 1 8,6-2 16,6-8-8,0-4 3,0-6 4,18-4-11,9-5 1,6-2-12,7-5 0,6-2-5,2 0-8,-9-2-70,-8-6-82,-13 0-156,-7-5-270</inkml:trace>
  <inkml:trace contextRef="#ctx0" brushRef="#br0" timeOffset="-160314.55">2211 10836 51,'0'0'344,"0"0"-302,0 0 23,0 0 42,0 0-19,0 0-1,-8 8-14,4 1-2,1 6-27,1 8 17,2 5-11,0 6-1,5-2-18,10 1-13,3-7-11,-1-3-4,0-5 2,2-6-2,-2-5-3,4-6 3,-2-1-2,2-1-1,1-16-11,1-6 2,-4-5 3,-1-5 6,-4 2 0,0-1 4,-7 1 6,-2 7 8,-5 4-1,0 8 16,0 8 8,0 1-19,0 3-4,-3 0-15,0 0-2,3 1 2,0 20-2,0 17 11,0 17 29,8 16-6,2 9 1,-5 5-11,-5-3-12,0-7 17,0-7-24,0-10 11,-5-5 3,-1-11-18,-6-12 1,3-9-3,-2-12 1,-3-7 2,-1-2-2,-3-9 0,-5-18 0,2-6-2,1-4 0,5-5-1,5 1 1,7-2 1,3 2 5,0-4 6,13 2 3,16 2-7,9 4 2,18 7-9,16 4-3,21 6-52,7 5-89,2 5-188</inkml:trace>
  <inkml:trace contextRef="#ctx0" brushRef="#br0" timeOffset="-158687.23">2561 12548 609,'0'0'193,"0"0"-170,0 0 5,0 0 98,94 0 1,-53-5-53,-3-1-8,-8 2-13,-1 0-33,-11 1-9,-1 0 0,-5 1-6,-3-1-3,-2 0 0,-2 0-1,-2 0 0,0 2 2,-1 1 1,-1 0 1,-1 0 3,0 0 3,0 0-1,0 0-7,1 0 1,1 6 1,0 1-1,-2 0 3,0-2-5,0-1 4,0-1 6,0 0-2,0 1-1,0-3-8,0 1-1,3-1-39,5-1-272</inkml:trace>
  <inkml:trace contextRef="#ctx0" brushRef="#br0" timeOffset="-154059.94">4196 14492 26,'0'0'266,"0"0"-266,-82-24-26,33 15 26,-9 2 39,-12 1-10,-2-1-29,-1 2-14,6-2 7,10-3-51,6 1-42,8-3 100,7 0 62,5 4 111,7 1-68,2 2 4,2 3-28,4 2-40,7 0 46,6 0 7,3 0-4,10 0 28,38 0-18,30 0 21,34 0-26,28 0-31,10-1-18,7-8-10,-5 1-5,-13 2-18,-11 1-9,-17-1 8,-23 3-4,-26 1-2,-24 2-6,-19 0-1,-16 0-19,-3 0-51,-14-2-4,-26-2 5,-15-4-5,-16 0 15,-6 0 20,-6 0 7,-8 3 15,-6 1 16,-4 1 2,-4 3 0,-4 0 3,6 0-2,8 0-1,16 0 8,22 0 13,24 3 6,20 1 14,13-3 22,42 1 32,43-1-42,37 2 2,24-2-15,12 1-9,-6-1-14,-12-1-10,-16 0-7,-24 0 0,-21 0 0,-28 0-26,-24 0-99,-24 0-163,-6 0-333</inkml:trace>
  <inkml:trace contextRef="#ctx0" brushRef="#br0" timeOffset="-151306.99">4635 14109 595,'0'0'478,"0"0"-478,0 0-21,0 0 21,0 0 31,0 0-31,6 0-3,10 0-157,6 0-152</inkml:trace>
  <inkml:trace contextRef="#ctx0" brushRef="#br0" timeOffset="-150736.75">5862 14086 978,'0'0'0,"0"0"-33,0 0 24,0 0 9,0 0 59,0 0-57,0-5-2,0 5-6,0 0 5,0 0-2,0 0-46,0 0-46,0 0-29,0 0 1,0 0-121</inkml:trace>
  <inkml:trace contextRef="#ctx0" brushRef="#br0" timeOffset="-144593.06">3450 11119 324,'0'0'248,"0"0"-234,0 0 71,0 0 62,0 0-27,0 0-30,0 0-21,-71-1-28,71 1 4,0 0 11,6 0 7,16 3-22,12 2 0,7 0-2,5-1-10,-4-2-15,-5 0-10,-4-1-3,-9 1 1,-3-2-2,-8 0 0,-3 0 1,-5 0-1,-5 0 1,0 0-1,0 0 1,0 0 1,0 1-2,0 7-8,-15 5 8,-6 10-1,-9 5 2,-3 6-2,-8 2 1,-3 0 0,1-2-1,4-6 1,5-4-1,6-6 1,4-7 0,6-3 0,8-5 0,2-3 3,5 0-3,3-4 11,0-9-6,0-4 4,0 0 4,14 2 10,0 3-1,3 4-15,2 8-2,2 0-5,4 3 0,-1 12 0,2 3 3,-6 2-3,-1 2 0,-2-5 0,4-1 0,-1-3 0,2-5-1,0-1-23,-2-6-39,1 2-60,0-3-45,1 0-60,-1-1-101</inkml:trace>
  <inkml:trace contextRef="#ctx0" brushRef="#br0" timeOffset="-144375.41">3868 11265 916,'0'0'218,"0"0"-171,0 0 86,0 0-5,0 0-70,88-17-31,-58 15-27,-2 2-3,-6 0-76,-4 0-128,-7 6-91,-8 4-300</inkml:trace>
  <inkml:trace contextRef="#ctx0" brushRef="#br0" timeOffset="-144172.52">3855 11418 545,'0'0'714,"0"0"-684,0 0 79,0 0 36,0 0-119,0 0-26,129-1-26,-74 1-169,-5 0-127,2 0-449</inkml:trace>
  <inkml:trace contextRef="#ctx0" brushRef="#br0" timeOffset="-143513.76">4505 11287 184,'0'0'392,"0"0"-373,0 0 35,0 0 74,0 0-32,0 0-15,-46-18-22,46 15 7,-2-3-10,2-1-11,0 0-5,0-1 4,0-4-3,0 0-4,5-2 10,8-4-28,5 1 19,1 5-4,1 1-11,-4 4 0,0 6-7,1 1-4,5 5-10,3 15 4,1 8-4,-8 2-1,-5 2-2,-9 2-3,-4-2-5,0-3-8,-17-4-3,0-8-5,0-7-4,7-5 1,6-5 1,1 0 12,3 0 15,0-7 4,0-7-2,7-5-2,9 0 5,0-4 0,8-3 4,-3-1-8,1-3 3,-1 0 7,-6-3-2,-2 0 7,-7 7 11,-4 2-7,-2 12 11,0 5-15,0 4-7,0 3 3,0 0-12,-2 2-2,-4 21 2,2 7 3,-2 10 5,6 6-3,0-3 5,0-2-3,0-7-2,0-9-5,10-5 4,3-7 0,9-5-4,-3-1-6,5-2-34,-2-3-30,4-2-66,-1 0-97,2-13-204</inkml:trace>
  <inkml:trace contextRef="#ctx0" brushRef="#br0" timeOffset="-143308.01">5097 11232 1009,'0'0'185,"0"0"-90,0 0 49,0 0-49,81-11-31,-41 11-40,3 0-15,-3 0-9,5 2-23,-6 4-87,-5-5-171,-7-1-265</inkml:trace>
  <inkml:trace contextRef="#ctx0" brushRef="#br0" timeOffset="-143075.13">5264 11090 1478,'0'0'28,"0"0"-22,0 0 19,0 0 25,3 121 16,-3-63-35,0-2-26,-8-6-3,4-6-2,1-7-4,3-6-34,0-4-63,15-11-94,9-9-121,10-7-483</inkml:trace>
  <inkml:trace contextRef="#ctx0" brushRef="#br0" timeOffset="-142804.28">5686 11232 1333,'0'0'75,"0"0"-70,0 0 26,2 86 76,-2-33-19,-12 3-60,1-3 13,-2 0-18,0-2-13,0-10-2,2-6-8,-2-10 3,3-6-3,-2-7-7,3-6-37,-1-6-52,-3 0-7,-1-12-42,-1-16-64,3-11-210</inkml:trace>
  <inkml:trace contextRef="#ctx0" brushRef="#br0" timeOffset="-142605.25">5615 10978 1155,'0'0'219,"0"0"-211,0 0 1,89-53 21,-73 53-30,-2 5-53,-1 15-129,-2 2-144,-2-2-368</inkml:trace>
  <inkml:trace contextRef="#ctx0" brushRef="#br0" timeOffset="-142162.48">5953 11103 1167,'0'0'7,"0"0"-7,0 0 0,0 0 13,0 95 9,6-67-10,5-1-12,-1-8 0,3-4 4,3-8-3,1-7 5,4 0 3,2-7 4,-1-14 0,-3-6 6,-6 2 21,-2 0-25,-8 1-5,-3 10 16,0 3-8,0 7-9,0 4 1,0 0-8,-6 1-2,5 22-3,-1 10 3,2 14 5,0 13 12,0 12 13,0 11-3,0 5-12,0 2 20,-10-8-5,-5-10-1,-3-13-10,2-12-14,2-10 7,2-12-7,2-13 2,4-7 0,0-5-1,0-6 5,-1-20 13,2-9-16,5-12-3,0-14-4,0-14-1,19-17-13,8-5-12,13 3-20,11 13-48,10 15-106,5 10-159</inkml:trace>
  <inkml:trace contextRef="#ctx0" brushRef="#br0" timeOffset="-136878.84">4448 11568 707,'0'0'222,"0"0"-216,0 0 31,0 0 111,0 0-35,0 0 10,0 0-42,-1 1-19,1-1-3,0 0-19,0 0-12,0 0-13,0 0-8,0 0-6,0 0-1,0 0 1,0 0-3,0 0 3,0 0-2,0 0 0,0 0-3,0 0 3,0 0-2,3 0 3,11 3 1,8-2 1,9 1 3,7-2-3,0 0 1,-4 0-1,-7 0-1,-7-2 1,-6 1-2,-5 0 1,-3 1 0,0-2-1,-6 2 0,0 0 1,0 0-1,-4 0-5,-14 0-2,-9 0 4,-6 3-1,0 3 3,2 1-2,6 0 0,7-3 3,9 1 0,6-5 0,3 0 2,0 0-1,0 3-1,12 1 0,19 0-19,12 2-88,11-2-117,0-3-266</inkml:trace>
  <inkml:trace contextRef="#ctx0" brushRef="#br0" timeOffset="-135468.78">6523 13565 569,'0'0'150,"0"0"-104,0 0 88,0 0 6,0 0-29,0 0-21,-45 0-8,45 0 3,0 0-13,6 0 6,16 0-8,13 0-17,5-1-12,5-2-3,1-2-12,-1 3-7,-5-1-10,-4 3-6,-6-3-2,-9 0 1,-9 0-1,-9 3-1,-3 0 0,0 0-1,0 0-3,-23 0-9,-10 0 3,-11 0 4,-4 3-2,0 6-3,1 2 10,9 0-2,8-4 3,12-2 1,8-3-1,10-2 3,0 0 19,0 0 2,22 0-3,12-3-11,11-4-1,6 0 4,1 0 0,-1 3-3,-9 0-9,-8 0 1,-12 4 0,-9 0-2,-10 0 0,-3 0-2,0 0 1,0 0-7,0 0 6,-14 0-1,-5 0 3,-4 0 1,1 4 0,1-1 0,8-2-1,8-1 0,1 2 0,4-2 2,0 0 1,0 1 1,0-1-1,0 0-2,0 0 2,0 0-3,0 0 0,0 0 0,0 0 0,0 0 0,0 0 2,0 0-1,0 0-2,0 0 2,0 0-1,0 0 0,0 0 0,0 0 0,0 0 1,0 0-1,0 0 0,0 0 1,0 0 0,0 0-1,0 0 0,0 0 1,0 0-1,0 0 0,0 0 3,0 0-3,0 0 0,0 0 0,0 0 0,0 0-1,0 0-13,0 0-36,0 0-77,-5 0-159,-4 0-339</inkml:trace>
  <inkml:trace contextRef="#ctx0" brushRef="#br0" timeOffset="-134880.58">2081 11765 1354,'0'0'0,"0"0"-89,82-2 78,-37 7-49,13 4-245</inkml:trace>
  <inkml:trace contextRef="#ctx0" brushRef="#br0" timeOffset="-134071.58">6004 12068 917,'0'0'181,"0"0"-119,0 0 85,0 0-6,0 0-53,0 0-29,97 0-22,-60 0 4,5-3-14,-5 0-18,-2 2-3,-10-1 1,-10 2-7,-8 0 0,-5 0-2,-2 0-20,-2 0-28,-20 0-6,-11 6 20,-7 4-9,-3-2 17,5 1 12,7-3 12,9-2 4,11-1 1,6-3 25,5 0 43,0 0 0,4 0-14,12 0-29,4-5-15,9-2-6,2 1-5,1 1-8,-1-1-58,-4 3-93,-8 2-133,-10-3-313</inkml:trace>
  <inkml:trace contextRef="#ctx0" brushRef="#br0" timeOffset="-129610.23">5623 11298 592,'0'0'169,"0"0"-143,0 0 24,0 0 60,0 0-20,0 0-42,0 0-33,-1-6 2,1 6-6,0 0-4,0 0 3,0 0 10,0 0 18,0 0 17,0 0-1,0 0-4,0 0-12,0 9-2,0 5-8,1 6-9,1 4-5,-2 6 3,0-1 11,0 4-6,0-1-6,1-4-2,2-2-1,-1-3 9,-2-4-5,0-2-4,0 0-1,0-4 1,0 0-3,-2-1 7,-1-2-12,0 1 1,-1 1-2,0 0-1,1 0 2,-2 2-5,0-1 2,3-2-2,-1 0 1,0-3-1,-2-2 3,1-2 2,4 1-3,-3-2 1,3-1-1,-2 0 3,1-1-4,-1 1 1,1-2-1,-3 2 2,2-2-2,-1 2 0,-2 1 1,-3 0 4,-4-2-4,5 0-1,-3 2 2,3 0-3,-1 0-3,0-2 3,-3 1 3,6-2-3,-4 0 1,2 0-1,-3 0 0,-1 0 3,3 0-2,0-4 0,2-2 0,0-1 0,1-2 2,1-1-1,2 0-2,1-3 2,-5 1-1,3-1-1,0-2-1,-3-2 1,4 3 0,1 1-3,1 1 3,-2 3 0,2 2 0,0 1 0,-1 2-7,1 0-8,0-4-49,0-1-89,3-2-198,9 5-425</inkml:trace>
  <inkml:trace contextRef="#ctx0" brushRef="#br0" timeOffset="-129187.32">5620 11249 581,'0'0'331,"0"0"-297,0 0-14,0 0 94,0 86-8,-4-48-17,3 0-18,-2-1-35,1-2-12,-2 1-22,-5-1-2,-8-5-199,-2-8-563</inkml:trace>
  <inkml:trace contextRef="#ctx0" brushRef="#br0" timeOffset="-126766.72">8343 13295 806,'0'0'91,"0"0"-91,0 0 0,0 0 24,0 0 38,-27 106-19,16-71-28,4-4-4,5-5 2,2-7 6,3-5-4,21-6 5,6-5-19,4-3-1,1 0-35,-9-5-21,-6-5-41,-8-4-67,-8-1-18,-4-6-141</inkml:trace>
  <inkml:trace contextRef="#ctx0" brushRef="#br0" timeOffset="-126490.53">8435 13073 789,'0'0'63,"0"0"-61,0 0-2,0 0 38,0 0-1,0 0-27,-10 14-6,4-12-1,0-1 4,2-1 24,2 0 36,2 0 5,0-1-32,0-9 0,0 3-33,9-2-7,4 5-36,6 4-62,4 0-139,-2 4-148</inkml:trace>
  <inkml:trace contextRef="#ctx0" brushRef="#br0" timeOffset="-126173.71">8668 13605 903,'0'0'110,"0"0"-108,0 0 8,0 0 46,0 0-36,-44 91-20,22-71-26,3-7-171,5-7-271</inkml:trace>
  <inkml:trace contextRef="#ctx0" brushRef="#br0" timeOffset="-125448.18">9195 13372 839,'0'0'153,"0"97"-87,0-32-18,0 1 9,0 2 84,0-1-40,-5 0-47,-6-5-43,-3-7 0,0-10-5,-4-8 1,0-10-4,-4-9 0,-6-10-2,-5-8-1,-5 0-20,-2-18-9,5-14-14,3-14-61,5-12-35,12-12-85,8-8-177</inkml:trace>
  <inkml:trace contextRef="#ctx0" brushRef="#br0" timeOffset="-125243.01">9279 13053 821,'0'0'276,"0"0"-255,0 0-20,0 0 8,0 0-8,0 0-1,5-5-172,-3 14-122</inkml:trace>
  <inkml:trace contextRef="#ctx0" brushRef="#br0" timeOffset="-124721.01">8785 13413 607,'-32'115'58,"3"0"-56,6-4 0,14-14 52,9-10 75,31-24-46,42-17-36,33-22-14,15-21-24,1-3 7,-11-32 27,-13-16 44,-15-17-25,-8-18-55,-9-13-7,-4-8-12,-10-8 12,-16 0 4,-18-3 6,-18-5 5,-27 1-8,-34-2-7,-22-1-24,-16 15 13,-10 23-26,-2 33 8,0 36-33,-2 20-53,4 42-18,14 23 38,21 15 0,30 7-195</inkml:trace>
  <inkml:trace contextRef="#ctx0" brushRef="#br0" timeOffset="-124035.18">9172 12983 468,'0'0'263,"0"0"-216,0 0-33,0 0 60,0 0 7,0 0-46,34 29-27,-31-8-4,-3 0-2,0-2-2,0-2 0,-4-3-2,-6-6-9,1-4 3,2-4 8,1 0 2,3 0 12,3-10 10,0-1 29,0-2-17,0 3-21,9-1-11,0 3-4,1 5-14,-2 3-77,-2 0-80,0 8-110</inkml:trace>
  <inkml:trace contextRef="#ctx0" brushRef="#br0" timeOffset="-113084.58">2575 12545 369,'0'0'324,"0"0"-250,0 0 19,0 0 20,0 0-25,0 0-35,0 0-12,0 0 11,113 2 15,-64-2 0,-1 0-5,-1-2-19,-4-7-12,-7 1-8,0-2-10,-10 3 1,-8 0-7,-7 3-2,-4 1-2,-4 0 0,-3 1 4,0 1-5,0-1 4,0 2 0,0 0 5,0 0-4,0 0-3,0 0 5,0 0-2,0 0-3,-3 0 0,-6 0-1,3 0 4,0 0 2,3 0 0,0 0 1,3 0-2,-2 0 2,-1 5 0,-1 10 4,-2 11 9,1 7 1,1 8 5,1 6-3,0-1-5,0-2-3,1-4-3,2-8-7,-1-5 1,1-6-1,0-7-3,0-5-2,0-4-1,0-3 1,0-2-2,0 0-1,0 0 3,0 0-1,0 0 1,-3 0-1,3 0-2,-2 0-2,0 0-18,-1-5-17,-1-8-33,4-4-97,0-3-90,4-2-104,9 2-310</inkml:trace>
  <inkml:trace contextRef="#ctx0" brushRef="#br0" timeOffset="-112057.07">2503 12566 521,'0'0'111,"0"0"-74,0 0 108,0 0 11,0 0-30,0 0-39,21 0-22,15 0 23,6 0-7,4 0-24,-1 0-10,-2 0-12,-6 0-11,-1 0-9,-8-2-12,-7-2 3,-6 3-2,-7-1-3,-3 1 0,-3 1 2,-2-2 0,0 2-2,0 0 0,0-1 5,0 1-1,0 0 3,0 0 3,0 0-1,0 0 0,0 0-1,0 0-5,0 0 1,0 0-1,0 0-3,0 0 2,0 0 1,0 0-2,0 0 0,0 0 1,0 0 2,0 0-5,0 0 4,0 0 2,0 0-2,1 0-1,2 0-1,2 0-1,-1 0 2,1 0-2,-2 0 2,-1 0-3,-2 0 3,5 0-3,-5 0 2,0 0 1,0 0-2,0 0 1,0 0-1,0 0 0,0 0 0,0 0-1,0 0 3,0 0-3,0 0 1,0 0 1,0 0-2,0 0 1,0 0 1,0 0 1,0 0 2,0 0 1,0 0 3,0 0 1,0 0-1,0 0-4,0 0 1,0 0-1,0 0-4,0 9 2,0 5 2,0 3 4,0 8 8,0 2-5,0-1 0,0 1 4,0-3-6,0-3-6,0-4 2,0-2-1,0-6 0,0-2-1,0-2-2,0-4 0,0 1 0,0-2 0,0 1 2,0 0-4,0 2 0,0-2 0,0-1 1,0 0 0,0 0-2,0 0 1,0 0-9,0 0-12,0 0-18,3-1-33,10-13-103,10-10-237,13-3-495</inkml:trace>
  <inkml:trace contextRef="#ctx0" brushRef="#br0" timeOffset="-109274.02">4381 11487 853,'0'0'11,"0"0"0,0 0-11,0 0 55,0 0-23,0 0-24,0 0-3,-5 0 0,5 0 9,0 0-3,-1 0-11,-1 0-19,2 0-138,0-1-153</inkml:trace>
  <inkml:trace contextRef="#ctx0" brushRef="#br0" timeOffset="-108778.17">5805 11590 1194,'0'0'23,"0"0"-23,0 0 0,0 0 17,0 0 28,0 0-3,2 0-36,-6 0-6,-2 0 0,2 2-2,2-2-29,0 0-71,1 0-68,1 0-163</inkml:trace>
  <inkml:trace contextRef="#ctx0" brushRef="#br0" timeOffset="-96380.34">18159 14841 1243,'0'0'48,"0"98"-46,0-19 104,0 4 12,-9 3-48,-3-5-32,-2-7-20,-5-7-9,0-11-5,-2-13-3,-3-15-1,2-11-13,-5-16-48,0-2-17,0-30-58,4-23-129,6-22-226</inkml:trace>
  <inkml:trace contextRef="#ctx0" brushRef="#br0" timeOffset="-96163.77">17957 14483 455,'0'0'661,"0"0"-642,0 0 6,103 10 87,-82 6-12,-10 4-33,-7-3-51,-4 0-3,0-2-12,-12-6 6,-1-7-4,0-2-3,8-2-15,5-18-53,13-1-61,21 1-93,11 8-189</inkml:trace>
  <inkml:trace contextRef="#ctx0" brushRef="#br0" timeOffset="-95947.18">18581 14863 1182,'0'0'153,"0"0"-142,0 0 44,100-54 39,-77 52-47,2 2-44,-1 0-3,1 5-56,-9 12-166,-13 3-188</inkml:trace>
  <inkml:trace contextRef="#ctx0" brushRef="#br0" timeOffset="-95746.65">18669 15076 1255,'0'0'28,"0"0"0,0 0 88,0 0-73,114-25-43,-66 22-2,4-3-196,4-5-307</inkml:trace>
  <inkml:trace contextRef="#ctx0" brushRef="#br0" timeOffset="-95483.02">19240 14862 1305,'0'0'62,"0"0"-47,0 0 38,0 76 19,0-14-2,0 7-14,0-1-30,9-5-15,3-5-3,2-8-7,3-9-1,1-15 3,-2-12-2,2-11 2,1-3-2,0-33 4,2-15-3,0-19-2,-2-14-1,0-13 1,-5-8 1,5-1 0,-2 5 0,5 14 2,1 14 2,9 8 18,4 7 5,12 11-7,6 6-13,8 8-7,2 9 0,-1 9-2,-9 9-10,-7 3-74,-12 17-154,-18 10-336</inkml:trace>
  <inkml:trace contextRef="#ctx0" brushRef="#br0" timeOffset="-95234.32">19667 14945 1094,'0'0'235,"0"0"-228,0 0 84,86-9-6,-44 3 35,-2 4-68,-1 2-46,4 0-6,2 0-92,1-7-202,-1-9-431</inkml:trace>
  <inkml:trace contextRef="#ctx0" brushRef="#br0" timeOffset="-95031.07">20304 14727 620,'0'0'1041,"0"0"-1005,0 0 11,0 0 9,0 0-6,0 0 8,-12 120-25,-4-59-23,2 3-10,2 1-20,1 1-79,0-15-196,-3-15-524</inkml:trace>
  <inkml:trace contextRef="#ctx0" brushRef="#br0" timeOffset="-94498.06">20695 15490 1483,'0'0'155,"0"0"-142,0 0-8,0 0 31,-118 84-36,64-35-15,-15-1-196,-7-4-390</inkml:trace>
  <inkml:trace contextRef="#ctx0" brushRef="#br0" timeOffset="-93313.66">21075 15146 1245,'0'0'82,"0"0"-81,0 0 17,113-43 41,-54 35-7,2 3-37,-3 5-14,-6 0-1,-12 0-3,-14 1-63,-12 14-117,-14 5-112,-24 5-166</inkml:trace>
  <inkml:trace contextRef="#ctx0" brushRef="#br0" timeOffset="-93114.2">21097 15374 613,'0'0'685,"0"0"-643,0 0-32,88-40 81,-40 24-29,5 0-18,0 2-38,1 5-6,-7 0-57,-6 1-152,-18-6-262</inkml:trace>
  <inkml:trace contextRef="#ctx0" brushRef="#br0" timeOffset="-92914.21">21461 14837 1426,'0'0'25,"0"0"-19,88 24 2,-61 31 96,-5 17-7,-8 11-20,-11 7-57,-3-1-14,-14-2-1,-14-5-5,-3-10-54,3-13-91,4-21-200,8-21-404</inkml:trace>
  <inkml:trace contextRef="#ctx0" brushRef="#br0" timeOffset="-92331.09">22329 15352 870,'0'0'195,"0"0"-172,0 0 95,49-73-1,-17 38-24,4 0-48,2-4-20,-4-2-5,-6 5 3,-11 2 11,-11 6-3,-3 5-5,-3 8-17,0 6 8,0 8 2,0 1 2,0 12-21,0 22-3,0 15 3,0 8 4,3 5 3,-1 0-1,-2 1 3,0-5-6,0-4-3,0-5-1,-3-12-27,0-7-106,0-11-92,-2-9-90,-5-7-213</inkml:trace>
  <inkml:trace contextRef="#ctx0" brushRef="#br0" timeOffset="-92115.13">22358 15557 1175,'0'0'95,"0"0"-34,0 0 68,0 0-53,0 0-3,94 8-36,-32-7-26,19-1-11,10 0-30,6-7-174,-10-10-347</inkml:trace>
  <inkml:trace contextRef="#ctx0" brushRef="#br0" timeOffset="-91590.05">22963 14825 1062,'0'0'133,"0"0"-124,0 0 22,0 0 62,0 0-23,0 0-37,63-1 0,-54 35 23,-5 7-21,-3 3-5,-1 7 2,0 4 7,0 5-14,0 4-8,-5 3-1,-1 1 0,-3-1-7,3-1 3,-3-5 1,0-4 0,3-4-2,0-6 4,3-5-4,0-7 2,3-5 0,0-5-7,0-6 6,4-4-4,4-3-4,9-4 12,8-3 0,13 2 1,28-5-5,23 0-1,24-2-9,21 0-2,6 0-4,3 4-36,-8 3-76,-19-2-188,-24-3-489</inkml:trace>
  <inkml:trace contextRef="#ctx0" brushRef="#br0" timeOffset="-91206.38">23384 15276 566,'0'0'0,"0"0"-6,0 0-19,0 0 21,0 0-74,0 0-347</inkml:trace>
  <inkml:trace contextRef="#ctx0" brushRef="#br0" timeOffset="-90801.17">23774 15129 1018,'0'0'99,"17"-100"-66,-17 46 36,0 1 33,-12 8-16,-18 12-56,-6 14-18,-5 11-12,-1 8-1,1 19-7,4 20-12,11 15 5,9 4 13,13-1 1,4-10-1,0-12 1,13-11 2,9-12 6,5-8 5,3-4 13,0 0 11,0-3-2,-7-2 15,-6 5-11,-1 0-17,-6 15-5,-2 16-4,-6 9 9,-2 7-5,-3 7-7,-14 1-3,1-8-6,2-4 0,7-13-3,7-7-52,0-12-65,26-11-87,14-6-55,6-27-246</inkml:trace>
  <inkml:trace contextRef="#ctx0" brushRef="#br0" timeOffset="-90517.01">24075 15073 901,'0'0'196,"22"-75"-133,-22 61 33,0 14 35,-6 13-51,-16 30-77,0 12 1,6 9-1,12-4-2,4-9-1,13-9 0,14-12-1,0-13 1,0-10 0,-3-7 5,1-16 8,-4-18 3,-3-10 4,-5-7-5,-7-2 1,-5 0-2,-1 3-9,-5 3-3,-7 13-2,-3 12 0,0 15-14,0 7-54,-1 10-106,-2 15-42,6 5-143,6-2-187</inkml:trace>
  <inkml:trace contextRef="#ctx0" brushRef="#br0" timeOffset="-90180.12">24576 14636 870,'0'0'146,"0"0"-125,0 0 43,0 0-34,0 0-25,0 0 10,-2 97-8,2-57-4,0-8-3,0-5 0,9-10-3,1-11-6,2-6 9,1-5 3,1-19 13,-3-5 23,-3 0 15,-5 2 1,-1 6-14,-2 8-41,0 8 0,0 5-67,-18 9-117,-7 17-205</inkml:trace>
  <inkml:trace contextRef="#ctx0" brushRef="#br0" timeOffset="-89626.32">22618 16349 967,'0'0'129,"0"0"-31,0 0 141,0 0-86,86-34-95,29 9-2,40-2-20,16-1-10,0 2-5,-8 5 0,-20 3-10,-12 0-1,-11 6-3,-20 1 0,-20 5-6,-30 3-1,-26 3-6,-24 0-45,-24 16-112,-43 10-41,-30 3-168,-24 3-508</inkml:trace>
  <inkml:trace contextRef="#ctx0" brushRef="#br0" timeOffset="-89416.16">22923 16411 1475,'0'0'107,"143"-48"-106,-1 14-1,41-4 16,29 1 18,12 12-34,-4 9-40,-19 7-340</inkml:trace>
  <inkml:trace contextRef="#ctx0" brushRef="#br0" timeOffset="-75097.45">17428 13571 888,'0'0'70,"0"0"-67,0 0 31,0 0 86,0 0 16,82-22-21,6 15-51,28-1-6,14 0 11,6 2-3,-5 0-6,-9 1-19,-5 1-10,-15 2-15,-12-1-1,-15 0-3,-20 0-4,-23 2-3,-16 1-3,-13 0-2,-3 0-2,0 0-3,0-2-8,-14 2-1,-16 0 6,-16 0 2,-16 0-1,-12-1-1,-15 1 2,-7 0 2,-5 0 1,4 6 3,13 6 0,21-2-1,24-2 1,18-2 1,14-4 2,7-2 0,10 0 21,30-6 2,26-8-20,22-2-4,6 4 1,-3 2 1,-18 4 1,-13 5-3,-15 1-2,-13 0 0,-14 0-5,-9 0-24,-9 6-55,0 7-81,-21 2-14,-15 0-32,-9-5-120,-1-7-452</inkml:trace>
  <inkml:trace contextRef="#ctx0" brushRef="#br0" timeOffset="-73724.36">10546 16565 718,'0'0'68,"-123"-18"-19,71 13-46,7 0 57,15 2 51,13 0 14,9-1-3,8-3 21,0-2-40,27-5-54,31 3-13,42 5-15,42 6-3,31 0 7,24 11-7,4 1 0,4-4-8,-1-8 9,-4 0-3,-9 0-8,-12 0-2,-14-3-2,-10 3 2,-10 0-1,-18 0 0,-20 0 2,-26 0 3,-23 0-9,-16 0-2,-19 0 1,-11 0-6,-9 0-15,-3 0-38,-6 0-25,-23-4-24,-14-7-31,-11-3-23,-12 2-13,-4 4-40,-6 4-16,-6 1-149</inkml:trace>
  <inkml:trace contextRef="#ctx0" brushRef="#br0" timeOffset="-73264.13">10671 16504 561,'0'0'118,"-94"-7"-70,66 1 18,12 4 62,8-1 9,6 1-25,2 2-18,0 0-35,3 0-23,32 0 12,33 3 6,34 8 16,34-1 5,23-1-24,16-3-6,14-4-15,5 0 5,9-2-19,-11 0-10,-16 0 9,-23 0 4,-24 3-3,-17 1-3,-17 2-2,-11-2-6,-15-3 3,-11-1-7,-15 0-1,-12 0-1,-13 0 1,-9 0 0,-9 0-1,0 0-10,0 0-9,0 0-7,0 0 0,0 0-7,-10-5-34,-8-3-58,-10 4-51,-5 3-2,-15 1-64,-13 0-105</inkml:trace>
  <inkml:trace contextRef="#ctx0" brushRef="#br0" timeOffset="-72936.59">10535 16581 1107,'0'0'120,"0"0"-102,0 0-4,167-44 100,-37 42 20,37 2-18,33 0-36,19 5-36,8 2-3,0-6-16,-22 0-10,-18 2-3,-32 1-7,-30 2 1,-31 2-6,-25-4-7,-23 1-29,-20-3-48,-15-2-122,-11-2-136,0-21-305</inkml:trace>
  <inkml:trace contextRef="#ctx0" brushRef="#br0" timeOffset="-71548.73">11294 15853 275,'0'0'58,"0"0"-23,0 0 32,0 0 9,0 0 2,0 0-36,0-5-29,0 4-9,-2-2-4,2 2 0,-2-1-4,2-2-58,0 0-101</inkml:trace>
  <inkml:trace contextRef="#ctx0" brushRef="#br0" timeOffset="-68362.59">16318 16449 389,'0'0'102,"0"0"-61,0 0 13,0 0 29,0 0-10,0 0 36,-119 18-60,59-8 0,-16 0-38,-15 1-5,-10-1-5,-2 2-2,4-2 1,16 0-3,23 2 3,27-3-50,23-4-98,10-5 42,15 0 32,24 0 74,15-4 0,13-9 1,2-2 10,0-1 40,-3 1 39,-2 3 28,-1 5-28,-1 2-56,-4 3-20,-7 2-2,-14 0 2,-10 0 3,-12 0-8,-6 0-3,-9 0-4,0 2-2,-22 0-4,-24 1 1,-17-3-14,-16 0-4,-12 0 4,-6 0 15,-8 0 2,2-3 2,5 1 30,13 2 12,25 0 2,29 0 0,26 0-33,16 0 1,46 0 2,33-5-13,30-2 1,14-2-4,4-1 0,-4 0 0,-10 3-24,-8 1-149,-9-3-329</inkml:trace>
  <inkml:trace contextRef="#ctx0" brushRef="#br0" timeOffset="-64870.8">15234 16581 50,'0'0'303,"0"0"-303,0 0-124,0 0 124,0 0 27,0 0 104,0 0-44,0-3-50,-4 3 6,2 0 28,2 0 15,0 0 65,0 0-9,0 0-9,16-2-18,30-1 11,35 0-56,43 1-42,37 2-28,22 0-150,-9-4-298</inkml:trace>
  <inkml:trace contextRef="#ctx0" brushRef="#br0" timeOffset="-44310.72">19265 6 1438,'0'0'82,"0"0"-57,0 0-21,0 0 16,0 0 90,0 0-39,0 0-50,-35 143-13,6-54-6,-5-5-1,-2-8-1,2-14-17,4-16-49,6-16-42,3-14-12,6-15-42,2-1 57,3-19 33,8-17 10,2-12 62,8-14 10,17-10 1,5-6 13,4 0-17,2 12-3,0 20 5,2 16 7,3 18 32,2 12-5,3 0-1,-4 0 13,-3 0-32,-7 0-12,-8 0-7,-7 0-3,-14 8 7,-3 23 2,-27 12 1,-12 4-10,-5-6-1,2-10-12,9-11-45,15-12-78,18-8-141,0-4-648</inkml:trace>
  <inkml:trace contextRef="#ctx0" brushRef="#br0" timeOffset="-42031.37">19716 123 931,'0'0'133,"0"0"-127,0 0-6,-39 84 133,15-38-1,-7 10-51,-8 7-50,-5-2-14,0-4-15,5-8-2,11-11-3,12-9-31,10-14-76,6-7-12,0-8 24,9 0 33,16-23 58,8-7-15,0-9 22,3 1 75,-5 0 3,-3 5 15,-2 7 11,-3 9-48,-6 10-4,2 7-36,-4 13-16,-3 19 0,-3 12-1,-6 3 2,-3-4-2,0-4-15,0-5-59,9-5-79,7-11-64,13-12-224</inkml:trace>
  <inkml:trace contextRef="#ctx0" brushRef="#br0" timeOffset="-41310.46">20061 440 1196,'0'0'83,"0"0"-76,0 0-4,0 0 75,0 0-67,0 0-11,-82 11-14,55 44 1,0 1-19,8-8-13,11-6-9,8-13-30,0-11 23,9-13 37,9-5 24,1-13 4,5-18 22,0-6 23,-2-4 1,-4 7 24,-3 5 10,-4 12-37,-7 8-19,-4 8 5,0 1-33,2 15-10,3 12 4,3 7 5,1-3-24,4-2-49,4-9 26,6-9 23,7-11 13,6 0 12,2-24 3,-1-8 8,-10-4 20,-6-8 37,-9 1-11,-8 3-28,-4 6-9,0 14 13,0 15-17,-12 5-16,-3 13-20,2 23 4,8 11 8,5 7 4,0-1-5,13-5 9,0-4 0,-4-5 1,-5-10 0,-2-7 0,-2-11-1,0-7-3,0-4-28,0-3 4,0-17 12,0-11-74,0-9 72,0 1 17,20 0 7,7 3 14,8 3 15,3 2-14,4 5 1,-4 2-20,-4 4-2,-9 5 17,-9 4-14,-8 3-3,-7 1 0,-1 7 5,-3 0-6,-17 3-23,-10 20 13,-3 12 10,3 4 0,11 0-4,10-3 2,7-8-4,2-3-3,8-8 7,20-3-10,17-9-98,10-5-179</inkml:trace>
  <inkml:trace contextRef="#ctx0" brushRef="#br0" timeOffset="-41001.48">21052 606 1220,'0'0'275,"0"0"-275,0 0 0,0 0 18,124-21 0,-76 21-18,1 0-14,-3 9-141,-11 0-148,-8 0-368</inkml:trace>
  <inkml:trace contextRef="#ctx0" brushRef="#br0" timeOffset="-40791.12">21130 771 1395,'0'0'0,"0"0"-17,0 0 17,0 0 0,94 0-11,-42 0-204,8 0-256</inkml:trace>
  <inkml:trace contextRef="#ctx0" brushRef="#br0" timeOffset="-40379.75">21777 342 1209,'0'0'292,"0"0"-292,0 0 0,-20 121 0,14-38 51,-2 4-12,-1 2-8,0-1-23,-1-8-6,-2-5-1,-2-10-1,2-13-41,0-15-11,5-15-38,2-19-80,2-4 47,3-32 78,0-16-118,0-19 127,11-12 29,7-11 7,0 0 12,3 6 47,1 15 32,8 11-20,4 18-27,4 9 0,-4 11-2,-9 14-5,-4 7-22,-7 11-15,0 18 1,-6 8 3,-8 6 1,0 1-5,-22-1-1,-4-1-2,1-3-23,6-8-32,14-7-25,5-9-92,24-13-104,25-2-42</inkml:trace>
  <inkml:trace contextRef="#ctx0" brushRef="#br0" timeOffset="-39652.06">22204 612 638,'0'0'278,"0"0"-245,0 0 87,0 0-21,0 0-97,0 0-1,-8 64-2,-1-19 1,8-5 0,1-6-6,0-10 0,10-8-17,1-13-7,4-3 5,-3-10 25,0-16 1,-4-8 7,-6-7 4,-2 2-4,0 0 2,-12 11-10,3 6-1,3 8 0,3 7 1,3 2 0,3-1 0,26-2-1,16-5-3,14-7 4,5-7 3,2-8-1,-2-16 11,-9-7 14,-7-5 18,-12-3 32,-14 6-58,-13 11 2,-9 16 31,-11 15-16,-23 18-18,-15 8-18,-6 33-12,0 23 11,8 20-12,15 12 5,14-2-25,18-8-26,3-16-6,31-14-22,15-13 8,8-15-9,6-13 40,1-14 48,-8-1 4,-5-17 27,-14-14 34,-10-7 20,-13-5-30,-11 0-6,-3 6 15,-9 9-40,-16 11-2,-2 17-22,-3 0-3,0 24-13,6 13 8,8 5 5,11 0-10,5-4-12,9-4 2,16-11 3,3-10-1,2-12 8,3-1 9,-3-18 4,-5-12 0,-5-5 14,-5 1 12,-9 8 13,-4 7 2,-2 9-1,0 7-7,0 3-33,0 0-10,0 12-44,0 8 26,0 4-42,0 0-34,7-4-90,14-6-31,4-9-88</inkml:trace>
  <inkml:trace contextRef="#ctx0" brushRef="#br0" timeOffset="-39404.42">23093 638 180,'0'0'543,"0"0"-312,71-92-138,-52 70 31,-6 10-11,-4 6-13,1 6-60,6 13-40,3 16 3,1 10-8,-3 4 4,-10 3-1,-5-3-3,-2-4-2,0-14-6,-2-10 8,-1-8-7,3-7 12,0-3 25,0-23 31,8-11-39,9-4 7,6-5-7,3 4-17,-1 6-9,-3 10-57,-10 12-112,-12 11-101,0 3-548</inkml:trace>
  <inkml:trace contextRef="#ctx0" brushRef="#br0" timeOffset="-39014.28">20648 1264 630,'0'0'727,"0"0"-678,121-12-43,12 0 114,56-4-21,47 0-31,34 2-22,22 2-7,5 4-21,-3 1-10,-26 0 7,-44 2 9,-48 5-22,-60 0-1,-49 0-2,-35 0-2,-27 0-32,-12 0-58,-46 2-96,-40-1 6,-33-1-51,-36 0-155</inkml:trace>
  <inkml:trace contextRef="#ctx0" brushRef="#br0" timeOffset="-38790.21">20759 1337 648,'-205'37'21,"38"0"-17,56-10 153,51-12 100,45-9-79,27-6 33,62 0-11,58 0-84,67-6-47,64-16-20,58-7-8,35-6-10,22 1-14,4 2-15,-17 0-2,-33 7 0,-50 8-31,-59 11-64,-63 6-94,-58 0-360</inkml:trace>
  <inkml:trace contextRef="#ctx0" brushRef="#br0" timeOffset="7110.96">11612 2706 201,'0'0'438,"0"0"-422,0 0 41,0 0 149,0 0-53,0 0-66,90-4-36,-2-1 12,21 2-22,23 1 0,10 1 13,7-3-6,8-1-21,-6 0-1,-11-2-6,-18 0-9,-26 4-3,-27 0-5,-25 3-1,-17 0-2,-18 0-2,-9 0 1,0 0-32,-5 0 0,-23 0-2,-19 0 7,-19 0-6,-8 0-12,-8 0-23,-2 0-9,1 0 15,4 0-18,6 0-17,6 0-20,2 3-15,3 7-1,4 0-101</inkml:trace>
  <inkml:trace contextRef="#ctx0" brushRef="#br0" timeOffset="8645.29">12514 2505 1489,'0'0'148,"0"0"-116,0 0 6,0 0 40,0 0-17,0 0-21,4-12-23,-4 12-10,0 0-7,0 0-7,0 0 5,0 0-8,0 0-17,0 0-7,0 0-6,0 0-32,0 0-36,0 0-71,0 5-74,0-5-108,0 0-288</inkml:trace>
  <inkml:trace contextRef="#ctx0" brushRef="#br0" timeOffset="20564.06">20392 3341 486,'0'0'1,"0"0"-1,0 0 0,0 0 29,0 0 14,0 0 0,0 0 55,-35 4 20,32-4-5,3 0-19,0 0-29,0 0 61,15 0-25,12 0-57,15 0-28,16 0 20,15 0 3,17-7-16,10-3-2,2 3-5,-6-4 2,-11 5-1,-18-2-8,-19 4-7,-18 1 4,-15 2-4,-12-1-1,-3 2-1,0 0 0,0 0-6,0 0-9,-8 0-4,-8-1 10,-8 0 2,-7-3 2,1 4 5,3 0-1,7 0 1,10 0-2,6 0-1,4 0 1,0 0 1,0 0-1,7 0-4,8 0 5,9 0 0,3 2 1,1 0-40,-3-2-86,-4 0-23,-6 0-40,-4 0-82,-2 0-161</inkml:trace>
  <inkml:trace contextRef="#ctx0" brushRef="#br0" timeOffset="28091.46">3601 3021 81,'0'0'11,"0"0"97,0 0 12,0 0-72,0 0-3,0 0-29,0 0-3,0 0 12,-52-1 33,52 1-18,0 0-3,0 0 7,10 0-11,16 0 24,11 0 20,5 0-21,14 0-29,9 0-6,22-5-3,9-1-18,14-2-3,5 1-59,-3-2-76,0 4 27,-9 2-52,-2 3 18</inkml:trace>
  <inkml:trace contextRef="#ctx0" brushRef="#br0" timeOffset="28937.96">14622 2044 1034,'0'0'50,"0"0"-16,0 0 30,-103-57 101,69 57-27,-6 15-52,-13 31-33,-15 29 21,-13 27-22,-14 28-16,-19 13-10,-15 16-2,-21 9 2,-9-8-3,-4 0-6,4-9-6,7-13-4,25-13-6,26-22 2,33-26 0,31-28-3,22-21-6,15-16-27,0-10-10,24-2-4,12-19-56,13-24-122,12-17-81,9-14-106,11-12-145</inkml:trace>
  <inkml:trace contextRef="#ctx0" brushRef="#br0" timeOffset="29291.32">14676 2089 1071,'0'0'105,"0"0"-68,0 0-20,-103-26 37,33 61 86,-15 29-39,-13 33-17,-17 33-11,-9 23-15,-7 19-22,-2 6 6,-1-3-17,10-4-7,1-3-7,6-11-5,3-16-5,13-21 0,18-31-1,23-27 0,25-25-1,19-21-23,13-16-24,3-3-11,12-34-42,30-17-245,23-20-145</inkml:trace>
  <inkml:trace contextRef="#ctx0" brushRef="#br0" timeOffset="29570.27">14872 2113 1309,'0'0'47,"-111"-7"-47,14 53 0,-27 34 55,-15 40 64,-10 29-8,-6 27-45,3 13-38,7-5-2,4-7-21,8-8 2,8-12-2,10-22-5,16-18-1,22-33-6,20-28-63,23-23-73,16-27-16,15-12-133,3-39-164</inkml:trace>
  <inkml:trace contextRef="#ctx0" brushRef="#br0" timeOffset="29812.83">14452 2259 1418,'0'0'35,"0"0"-35,-159 93-1,47 14 1,-24 32 73,-4 22 1,-14 11-12,-4 4-40,1-1-16,1-4-3,17-15-3,29-26-1,37-27-21,35-33-91,35-32-58,11-33-126,38-21-215</inkml:trace>
  <inkml:trace contextRef="#ctx0" brushRef="#br0" timeOffset="30048.6">14304 2356 1434,'0'0'34,"-89"-1"-34,-17 72-14,-34 40 14,-23 44 69,-11 34 8,-5 14-7,-3 7-33,3 1-25,10-9-9,16-17 1,23-25-4,21-32-141,23-37-128,22-34-201</inkml:trace>
  <inkml:trace contextRef="#ctx0" brushRef="#br0" timeOffset="31750.9">3855 2955 38,'0'0'146,"0"0"-143,0 0-3,0 0-23,0 0-30,0 0-48</inkml:trace>
  <inkml:trace contextRef="#ctx0" brushRef="#br0" timeOffset="32703.06">4282 3026 461,'0'0'122,"0"0"-111,0 0 12,0 0 78,0 0 16,0 0-24,-77-6-15,83 6 0,30 0-35,21 0-9,23 0 10,11 0 2,2 0-4,-3 0-9,-15-2 7,-15-2 2,-16 2-23,-15-1-9,-19-1-1,-8 4-3,-2-2 4,-27-1-10,-21 0-2,-23 0-5,-12 3 1,-3 0-3,-2 0-9,14 3 13,10 1 5,23-2 0,17-2 2,19 0 12,9 0 36,45 0 25,32-6-24,30-6-35,12-1-2,-7 0 2,-19 4 18,-21 3-14,-25 3-13,-18 3-5,-17 0-2,-15 0-2,-1 0-4,-20 0-16,-27 0 2,-21 3 16,-13 1-1,-7 3-1,5-2 0,13 0 6,17 0 1,16 0-1,21-3 0,11-1 2,5-1 16,0 0 8,13 0-10,10 0-13,7 2-2,5-1 0,-4 1 0,-9-1-1,-3-1 0,-11 1-1,-4-1-3,-2 0-8,-2 0 2,0 0 5,0 0 2,0 0-1,0 0-2,0 0-8,0 0-24,2 0-50,0 0-39,-1 0-73,1-2-19,-2-3-80,1 2-45</inkml:trace>
  <inkml:trace contextRef="#ctx0" brushRef="#br0" timeOffset="50105.12">4721 2835 1,'0'0'77,"0"0"-71,0 0-6,0 0 13,0 0 20,0 0-20,0 0-13,0 0-5,6 0-4,2 1 3,-1 2-36,2 2-34</inkml:trace>
  <inkml:trace contextRef="#ctx0" brushRef="#br0" timeOffset="59711.13">12619 5277 1026,'124'4'61,"37"-1"32,24-1 16,8-2 12,2 0-52,-16-2-21,-27-5-16,-31 4-18,-35 3-9,-31 0-4,-28 0-2,-22 0 1,-5 0-5,-23 0-3,-33 0-1,-34 0-3,-28 0-12,-25-7 12,-15-1-10,-17-1-7,-8 1 10,1 3 18,15 5 1,34 0 2,45 0 4,45 0 13,34 0 28,28 0 28,65 0-51,52 0 0,57 0 20,33 3-14,9 3-13,-9 5-13,-19-4 3,-23 0-7,-16 1 0,-11-1-86,-19-5-132,-14-2-207</inkml:trace>
  <inkml:trace contextRef="#ctx0" brushRef="#br0" timeOffset="60708.82">17938 5382 134,'0'0'807,"0"0"-735,0 0 18,0 0 61,85 0-11,37 0-71,59 0 13,46 0-26,23 0-18,1 0 2,-14 0 0,-18 0-20,-16 5-4,-18 5 3,-21 2-1,-21-2-10,-31-1-7,-36-1-1,-33-3-3,-31-2 1,-12-2-5,-17-1-25,-37 0-6,-33 0 21,-29 0-3,-20 0-6,-14 0-10,-4 0 17,-10 0 1,3 0 18,8 0 1,18 0 2,29 0-2,40 0 12,32 0 17,31 0 4,19 0 18,58-1 3,48-1-26,52 2-25,32 0 7,3 0-1,-19 0-3,-29 0 10,-30 4-5,-34 3-10,-32-2-2,-30-1-1,-25-1-4,-10-1-4,-30 1-33,-43-1 0,-36-2 10,-42 0-18,-26 0 3,-18-2 4,-5 2 26,8 0 16,15 0 1,34 0 2,38 4 1,45-2-3,39-2 25,21 0 13,18 0 20,43-11-20,32-4-38,26-2 0,18 1-3,-8 3-28,-10 6-67,-21 7-97,-28 0-209,-34 0-276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4:22:21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21836 9793 1074,'0'0'334,"0"0"-329,0 0-1,0 0 35,0 0 40,93-17-32,-39 17-16,6-4-22,-1 1-9,-2-4-5,-4-3-68,-11-2-136,-16-4-295</inkml:trace>
  <inkml:trace contextRef="#ctx0" brushRef="#br0" timeOffset="180.6">22023 9551 1586,'0'0'27,"0"0"-17,0 0 98,0 0-49,0 0-39,0 0-15,-1 103 1,-5-33-6,0-1 0,6-3-42,0-6-95,7-11-223,9-10-590</inkml:trace>
  <inkml:trace contextRef="#ctx0" brushRef="#br0" timeOffset="1649.61">24270 12007 802,'0'0'327,"0"0"-271,0 0 28,0 0 66,0 0-27,0 0-62,10 0 15,17 0-38,15 0-11,17 0-9,13-6-14,0-8-4,-5-1-4,-12-1-45,-15 0-90,-16 1-183,-17-2-252</inkml:trace>
  <inkml:trace contextRef="#ctx0" brushRef="#br0" timeOffset="1832.14">24444 11838 1254,'0'0'358,"0"0"-336,0 0 12,0 0 49,0 0-36,0 0-27,32 92-3,-19-29-13,-3 0-4,-7 3-22,1-1-103,0-5-193,0-5-349</inkml:trace>
  <inkml:trace contextRef="#ctx0" brushRef="#br0" timeOffset="3330.64">17167 12341 680,'0'0'281,"0"0"-187,0 0 1,0 0 45,0 0 1,0 0-56,0-14-18,0 14-25,0 0-1,14 2 1,8 5 2,6 1-11,-1-1-17,3 0 0,-4-1-7,-2-1-4,-4-1-3,2-2-2,3-2-3,5 0-17,6 0-55,1-6-142,-2-8-251</inkml:trace>
  <inkml:trace contextRef="#ctx0" brushRef="#br0" timeOffset="4613.84">20984 14165 741,'0'0'251,"0"0"-193,0 0 52,0 0 85,0 0-27,0 0-55,-9 0-44,15 0-22,3 0-3,3 0-13,7 0-5,3 0-8,0 0-8,5 0-3,7 0-7,3 0 0,5 0-10,1-5-47,-5 1-115,-12-5-296</inkml:trace>
  <inkml:trace contextRef="#ctx0" brushRef="#br0" timeOffset="12494.77">18254 12325 304,'0'0'116,"0"0"-115,0 0 0,0 0 17,0 0 36,0 0-6,0 0-23,0 0 18,-79-20 21,78 18 33,1 1-13,0-1-7,1 1-29,20-2-2,10-2-2,11-1 15,13-3 6,13-1 25,22-2-22,18-5-6,16-4-10,19-5-19,7-2 0,13-3 5,10 0-23,-1-1-1,2 3-2,-11 4-2,-8 0 13,-9 2-2,-7-1-2,-5 0-13,-6-1 5,-14 4-9,-12 0 4,-18 9-2,-18 3-4,-21 5 0,-14 4-2,-12 0 1,-8 0-3,-5 0-3,-3 0 1,-2 0-2,-1-1 0,0 1 4,0-2-1,-1 0-2,-19-2 1,-14-2-5,-17 2-5,-12 2 11,-13 2-4,-10 0-1,-9 7 2,-5 10 3,-8 3 3,-10 3 4,-7 3-4,-12 1-25,-7 1-1,-4 0 4,-9 2-22,-4 3-1,-8 2-15,-3 3 23,7 0 15,9-4-2,14-5 7,24-9 14,20-6 5,28-5 4,22-5 3,22-3 17,11-1 18,11 0 19,4 0 0,0 0-4,0 0-5,21-2-17,16-8-15,23-1-2,25-2 12,19-1 7,22-4-5,23-3-4,15-2-6,20-9-4,15 0-11,4-4 0,-2 0 1,-5 4 5,-15 3-3,-18 5 6,-15 7-11,-13 2-3,-19 7-2,-18 1 0,-23 2-1,-25 3 1,-20 0 0,-18 2 0,-10 0-1,-2-1-9,0 0-5,0 1 7,0-3 8,-2 0 4,-7 0-4,-7-2 2,-7-1-2,-5 2 0,-8 0-2,-3 3 1,-6 1 0,-5 0-1,-13 0 2,-9 0 0,-13 9-1,-10 5-2,-14 3 0,-9 0 0,-11 2-8,-14 1-2,-17 2-3,-19 7-2,-2 3-1,-1 7 7,13-2 4,22-3-8,16-2-6,25-10 17,21-5 0,16-5-5,22-6 9,17-3 1,16-3 5,8 0-2,6 0 10,0 0 14,0 0-2,0 0 1,3 0-18,26 0-5,26-1-1,35-14 0,37-5-1,30-4 6,15-6-2,9-2 6,-3 2-10,-13 0 5,-11 3 1,-21 3-2,-19 6-2,-17 2-3,-23 6 3,-14 2 0,-21 3-2,-20 4-1,-10 1-6,-9 0-11,0 0-26,0 0-2,-6 0 16,-6 0 15,2 3-1,-1 0 10,3-3-28,1 0-26,-5 0-45,-4 0-153,-3-5-148</inkml:trace>
  <inkml:trace contextRef="#ctx0" brushRef="#br0" timeOffset="12945.74">19503 11886 1093,'0'0'119,"0"0"15,0 0 33,0 0-53,0 0-60,0 0-23,46 58 17,-28-16-25,-11 1-11,-7 0-10,0-1-2,0-1-5,0-3-64,0-1-71,5-2-108,7-4-179</inkml:trace>
  <inkml:trace contextRef="#ctx0" brushRef="#br0" timeOffset="13265.79">19068 12621 539,'0'0'886,"0"0"-847,0 0 21,0 0 69,0 0-50,0 0-57,84-31-22,-27 25-2,14-2-39,9-6-114,2-1-158,-8-3-205</inkml:trace>
  <inkml:trace contextRef="#ctx0" brushRef="#br0" timeOffset="13707.43">19644 12518 1155,'0'0'39,"0"0"-35,0 0 148,0 0-63,0 0-31,0 0-27,29-48-21,-22 43 5,4 1-2,2-2-4,0 6 2,4-2-2,-4 2-2,1 0-3,-2 2-4,-6 8-3,-5 9-6,-1 1-30,-4 4-17,-19-2 29,0-1-25,3-5 1,7-7 43,11-7 8,2-2 17,0 0 69,6 0 6,14 0-21,6 0-10,4 0-5,-2 5-22,-5 4-10,-4 6-12,-8 4-3,-7 3-5,-4 4-3,0-1-1,-15-1-2,-7-8-19,-8-7-53,-4-9-89,0-2-74,1-23-239</inkml:trace>
  <inkml:trace contextRef="#ctx0" brushRef="#br0" timeOffset="15720.9">20853 10944 708,'0'0'218,"0"0"-208,0 0 38,0 0 106,0 0 33,0 0-54,-14 6-84,65-14 5,13-1 6,4 1-18,0 2-16,-5 1-22,-5 2-4,-9 3-51,-15 0-145,-20 0-335</inkml:trace>
  <inkml:trace contextRef="#ctx0" brushRef="#br0" timeOffset="16546.02">19094 10698 657,'0'0'284,"0"0"-284,0 0 0,0 0 12,0 0-9,0 0-3,-1-12-4,-1 12 4,2 0 0,0 0-2,0 0-16,0 0-37,3 0-108,18 0-256</inkml:trace>
  <inkml:trace contextRef="#ctx0" brushRef="#br0" timeOffset="35423.41">22089 13430 378,'93'-22'0,"11"-26"-283</inkml:trace>
  <inkml:trace contextRef="#ctx0" brushRef="#br0" timeOffset="36691.05">22348 13297 554,'0'0'85,"0"0"-78,0 0-7,0 0 2,0 0 22,0 0 0,-20-7-24,20 7-3,0 0-6,0 0-8,1 0-8,26 0-56,14-5-193</inkml:trace>
  <inkml:trace contextRef="#ctx0" brushRef="#br0" timeOffset="37243.62">22303 13339 266,'0'0'0</inkml:trace>
  <inkml:trace contextRef="#ctx0" brushRef="#br0" timeOffset="39180.8">22384 13275 116,'0'0'79,"157"-82"-79,-80 23-194</inkml:trace>
  <inkml:trace contextRef="#ctx0" brushRef="#br0" timeOffset="41024.7">22621 12807 400,'0'-81'0,"-7"2"-203</inkml:trace>
  <inkml:trace contextRef="#ctx0" brushRef="#br0" timeOffset="41246.34">22414 12927 427,'0'0'0,"2"-80"-175</inkml:trace>
  <inkml:trace contextRef="#ctx0" brushRef="#br0" timeOffset="54388.11">4387 2907 978,'0'0'88,"0"0"-75,0 0 69,0 0 22,0 0-26,0 0-45,-3 0-24,3 0-5,0 0-4,0 0-5,0 0-32,0 0-62,0 0-42,3 0-124,21-15-140</inkml:trace>
  <inkml:trace contextRef="#ctx0" brushRef="#br0" timeOffset="54681.24">6423 2730 688,'0'0'0</inkml:trace>
  <inkml:trace contextRef="#ctx0" brushRef="#br0" timeOffset="77262.54">4050 3123 992,'0'0'52,"0"0"-51,0 0 70,0 0 4,87-44-15,-17 32 0,16 0 10,8 0-11,6 3 8,4 0-21,2 1 3,0 0-3,0 0-5,-6-1-13,-9 2-13,-13 3-6,-23 1-3,-21 2-3,-20 1-3,-13 0 0,-1 0 3,0 0 4,-12-2-2,-19 0-1,-18-1-2,-17 3-2,-12 0 0,-11 0-2,-12 0 0,-7 10-1,-8-1-1,-8 2 0,-3-2 2,6 2 1,9-1 1,17-3 2,22-1-2,24-1 5,25-5-5,19 0 2,5 0 11,35 0 0,37 0 3,44 0-7,41-11 0,17-6-1,-2-3-4,-21 3 9,-25 4 0,-22 5-2,-20 2-3,-22 3-2,-17 3-5,-21 0-1,-15 0-1,-9 0-1,0 0-3,0 0-2,-18 0-2,-10 0 6,-9 0 3,0 0 0,3 0-3,13 0 2,9 0 0,5 0-2,7 0 2,0 0-1,0 0-2,0 0-3,0 0 1,0 0 3,0 0-1,0 0 1,0 0 2,0 0 1,0 0 0,0 0 0,0 0 0,0 0-1,0 0-1,0 0-2,0 0 1,0 0-8,0 0-7,0 0-19,0 0-23,0 0-25,-1-2-31,-1-3-82,-1 1-17,3 0-46,0 0 25,0 4-253</inkml:trace>
  <inkml:trace contextRef="#ctx0" brushRef="#br0" timeOffset="83592.82">19673 11318 122,'0'0'208,"0"0"-92,0 0-41,0 0 19,-46-75-25,41 58-29,-1 5 15,-1-2-8,2-1 20,1 1 1,1-1-3,1 1-1,2 1 1,0 1 11,2-1-33,17 2-18,4 5 5,2 4 0,3 2-12,1 0-1,-7 11-10,-6 3 4,-5 5-6,-10-1-1,-1 3 0,-4-4-2,-20 0 0,-5-4-4,-3-5-6,-3-5-14,1-3-9,3 0 27,2-12 4,8-5 1,11-1 10,7-4 8,3-1 21,13 1-13,12 0-7,7 8 10,1 5-1,-3 7-9,-5 2-5,-5 8-3,-3 12-4,-10 9-5,-7 2 5,0 1-5,-24-5 0,-3-6-2,-3-5-1,4-12-1,3-4 1,5 0 2,9-15 10,6-6 13,3 0 18,0 1-3,1 4-16,8 7-10,3 1-8,-3 5-6,2 3 0,0 0-5,0 0-2,-2 0-1,0 7-7,-3 0-2,-5 1-7,2-6 5,-1 2-13,-2-4 3,1 0 0,-1 0 17,0 0-1,0 0 3,0 0 7,0 0 1,0 0-2,0 0-2,0 0-4,0 0-7,0 0-1,0 0 1,0 0-2,0 0-6,0 0-19,3 0-2,2 0 11,-2 0 11,6 0-5,-5 0-14,-2 3-8,-1-3 5,-1 1-20,0 0-46,0-1-43,0 3 19,2-3-24,0 1-75</inkml:trace>
  <inkml:trace contextRef="#ctx0" brushRef="#br0" timeOffset="88288.72">18560 8618 615,'0'0'49,"0"0"-47,0 0 76,0 0 91,0 0-43,0 0-10,0 0 16,-28-3-5,54 3-7,34-6-34,39 0-15,38-7-31,22 2-2,6 2-21,-13 0 1,-27 8-4,-24 1-1,-34 0-8,-25 2-5,-18 6 0,-16-4-1,-8-1-1,0 2-8,-8-1-4,-20 2 7,-8 0 7,-6-3-6,1-3-8,8 0-22,10 0-16,13 0-60,7 0-68,3 0-110,15-2-492</inkml:trace>
  <inkml:trace contextRef="#ctx0" brushRef="#br0" timeOffset="92752.96">19515 11473 263,'0'0'297,"132"-42"-297,-79 1-166,-16-11-135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4:10:51.29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3874 2131 1043,'0'0'82,"0"0"-82,0 0 64,0 0 106,0 0-93,118-13 3,-26 7-8,26-2-15,21-2 2,20-4-10,7-3-18,2 0 1,-9 5 5,-16 0-5,-24 7-13,-31 2 0,-28 3-10,-29 0-8,-16 0-1,-12 0-2,-3 0-2,0 0-3,0 0-5,0 0-17,0 0-8,0 0-7,-6 0-22,-6 0-44,-3 0-23,-9 0-46,-4 0-74,-3 0-181</inkml:trace>
  <inkml:trace contextRef="#ctx0" brushRef="#br0" timeOffset="786.97">8911 2092 420,'0'0'401,"-97"0"-357,66 0 51,12-5 76,17 3-25,2 1 17,25 1-25,43 0-30,40 0-53,34 0 3,22 0-6,0-2-11,3-4-5,-9-5-2,-7 2-14,-5-3-12,-21 2-1,-26-1-7,-34 5 0,-32-1-31,-23 6-25,-10 1-36,-7-2-67,-25 1-122,-15 0-100,-8-2-353</inkml:trace>
  <inkml:trace contextRef="#ctx0" brushRef="#br0" timeOffset="11261.9">12489 884 706,'0'0'485,"0"0"-471,0 0 2,0 0 76,0 0-27,0 0-45,0 0 18,118 85-27,-85-36 1,-5 6-7,-11-1-2,-6-4 2,0-9-5,1-12-2,7-12 1,13-17 1,7-4 0,8-32 7,4-14-1,-5-9 0,-8-10 12,-10-1 23,-12 0 7,-14 7-24,-2 13-10,-8 18 7,-13 18-13,-1 14-8,-3 13-12,-2 22 2,1 14 6,9 1 1,9 3 1,8-5-3,0-9 2,11-7 1,11-8 2,8-9-7,12-5-19,13-9-34,12-1-106,4 0-114,-7-11-311</inkml:trace>
  <inkml:trace contextRef="#ctx0" brushRef="#br0" timeOffset="11435.67">13173 1274 1660,'0'0'23,"0"0"-17,0 0 13,0 0 35,46 85-20,-43-39-21,-3 0-13,0-5-16,0-3-104,7-13-190,8-16-320</inkml:trace>
  <inkml:trace contextRef="#ctx0" brushRef="#br0" timeOffset="12565.47">12723 1018 374,'0'0'21,"0"0"-20,0 0 56,0 0 45,0 0 64,0 0 11,69 91-57,-15-62 24,8 1 10,-1-4-53,-11-1-40,-18-4-34,-17 0-23,-15-2-3,-22-5-1,-31-9 3,-17-5-3,-11-11-39,0-20 0,8-12 35,22-3 4,24-2 21,27 4 32,29 7 3,46 8-13,30 14-17,24 13 0,-2 4 2,-19 29 1,-28 11-12,-34 10-7,-34 5-6,-17 5 0,-50-5-1,-31-9-3,-19-16-3,-8-23-26,9-9 21,18-32 7,24-18 2,24-4 4,31-4 3,19 1-8,58 1-2,40 4-23,39 7-108,23 6-147,7 11-294</inkml:trace>
  <inkml:trace contextRef="#ctx0" brushRef="#br0" timeOffset="13271.87">14340 903 690,'0'0'13,"0"0"1,0 0 5,0 0 100,0 0-62,0 0-40,0 0 12,-10-23 70,4 18 28,3-1-16,-2-3 19,2 1-14,2-1-25,-1 0-15,1 3-27,-2 3-15,3 2 1,0 1-6,0 0-8,0 0-6,0 0 7,0 0-4,0 1-7,0 19 0,17 15 1,6 11 9,9 12 3,2 7-5,2 7-1,-1 3-18,-2 0 0,-3-4 0,0-8 0,-6-17 0,-2-16 0,-6-11 0,-5-13 0,-3-6 0,-1 0 0,3-14 0,10-27 0,5-15 0,4-12 0,1-4 0,-1-1 0,-8 1 0,-3 4 0,-8 4 0,-2 5 0,-2 10 0,0 12 0,-5 6 0,1 7 0,-2 10 0,0 8 0,0 3 0,0 3 0,0 0 0,4 0 0,1 16 0,4 8-45,1 14-87,-8 2-93,-2 0-196,-27-3-475</inkml:trace>
  <inkml:trace contextRef="#ctx0" brushRef="#br0" timeOffset="13731.82">14333 845 1525,'0'0'103,"0"0"-99,0 0 97,0 0-20,0 0-38,0 0-35,33 58 8,-5 3 23,8 5-8,3 9 4,8 0 5,0 4-22,2-5-15,-4-5-3,-5-11 0,-11-14 0,-7-11 0,-9-15 0,-7-9 0,-5-6 0,-1-3 0,0-8 0,0-20 0,0-11 0,0-12 0,0-9 0,8-2 0,11-5 0,2 3 0,-4 2 0,-3 2 0,-6 4 0,-5 5 0,-3 11 0,0 8 0,0 10 0,0 9 0,0 6 0,0 7 0,0 0 0,6 6-101,9 15-80,-2 1-199,-1-3-486</inkml:trace>
  <inkml:trace contextRef="#ctx0" brushRef="#br0" timeOffset="14115.24">15641 1141 791,'0'0'172,"0"0"-93,0 0 114,0 0 19,0 0-53,0 0-39,-2-10-50,14 8-20,14-4-20,20-2-20,18-4-10,0 5-17,-10 4-99,-18 3-237,-29 0-534</inkml:trace>
  <inkml:trace contextRef="#ctx0" brushRef="#br0" timeOffset="14264.43">15584 1359 1656,'0'0'22,"0"0"-21,0 0 55,102-43-55,-49 40-1,10 3-178,6-8-283</inkml:trace>
  <inkml:trace contextRef="#ctx0" brushRef="#br0" timeOffset="16120.9">16564 1031 1440,'0'0'87,"0"0"-70,0 0 114,0 0-10,0 0-64,0 0-45,12-22-7,5 72-5,2 12 19,-2 8 1,-1 0-10,-3 1-6,4-6 0,-4-11-2,2-11-2,-3-16 0,3-14 2,-2-13 3,8 0 5,9-32 24,9-22 4,6-21-22,-2-10-3,-12-1-13,-9 10 0,-11 12 0,-7 17 0,-2 10 0,-2 15 0,0 13 0,0 9 0,0 1-47,1 29-106,3 15-97,1 10-240</inkml:trace>
  <inkml:trace contextRef="#ctx0" brushRef="#br0" timeOffset="16819.61">17071 1543 677,'0'0'393,"0"0"-356,0 0 163,0 0-20,0 0-86,0 0-33,12-4-22,-8 10-19,6 13 1,-3 7-1,-2 4 4,-2 1-17,-3 1-5,0-1-2,0-7 0,0-9-13,0-5-23,0-10 0,0 0 36,0-24 8,0-10-3,0-8-2,9 0 5,6 2 5,0 4 7,1 6 3,0 7 2,-4 7-1,-3 7-7,-1 9-3,2 0-14,5 17-2,3 10 2,1 7-1,-7 5 0,-4 0 0,-7-2-4,-1-4-11,0-7-4,0-14-7,0-8 10,0-4 13,0-9 4,0-20 14,0-8-11,8-2 13,7-1-4,4 6 5,2 5 4,-1 8-3,1 8 8,-2 9-7,1 4-11,3 9-8,-1 16 1,3 8 2,-4 4-3,-6 0 0,-6 5-3,-9 0-13,0-1-42,-24-4-74,-13-9-236,-14-13-507</inkml:trace>
  <inkml:trace contextRef="#ctx0" brushRef="#br0" timeOffset="17296.81">15024 1780 645,'0'0'517,"0"0"-376,0 0 71,0 0-29,0 0-76,0 0-25,-29-70-35,29 82-31,0 24-13,0 12 8,0 7 6,0 0-17,0-1-8,7-4-74,3-11-118,2-20-679</inkml:trace>
  <inkml:trace contextRef="#ctx0" brushRef="#br0" timeOffset="17864.61">17910 1598 1076,'0'0'290,"0"0"-232,0 0 94,0 0-44,0 0-60,-3 78 15,4-35-15,5 1-25,-1 1-15,-2-5-7,0-4-1,2-4-33,5-14-110,10-18-358</inkml:trace>
  <inkml:trace contextRef="#ctx0" brushRef="#br0" timeOffset="18342.73">18183 881 962,'0'0'143,"0"0"-114,0 0 114,0 0 33,0 0-53,0 0-53,-15-26-27,15 31-14,6 16-6,3 14 20,0 8-11,-2 8-22,-5 7 31,-2 5-17,0 5-9,0 4-3,0 4-4,0-1 1,0-8 2,0-5-6,0-12 0,0-5-4,10-3 13,11-9 2,9-5-4,16-4 14,21-6-4,24-8-22,26-6 0,18-4 0,11 0 0,0-11 0,-8-1 0,-17-1-151,-24-4-216,-20-9-925</inkml:trace>
  <inkml:trace contextRef="#ctx0" brushRef="#br0" timeOffset="19369.73">18985 945 1282,'0'0'79,"0"0"-74,0 0 109,0 0-13,0 0-49,0 0-52,-61-5-2,3 63-3,-5 12 4,8 3-2,16-6 2,23-15 0,16-14-3,41-21-6,29-17 10,23-10 5,9-28 1,-8-8 9,-15-1 18,-21-1-14,-24 1-2,-15 2-8,-19 3 3,0 5-12,-27 3-9,-8 5-25,-7 0-18,-2-1-44,2-3 19,4-4 12,7-4 56,6-3 9,5 6 25,4 0 30,5 12 13,4 9 33,4 11-39,3 6-14,0 29-48,6 34 6,12 24 0,9 20 33,1 5-22,2 1 10,-3 0 10,-4-6-23,-6-6-4,-5-13-7,-2-16-3,-5-19-2,4-19-20,-4-12-35,0-18-57,4-4-149,2-20-130</inkml:trace>
  <inkml:trace contextRef="#ctx0" brushRef="#br0" timeOffset="19557.84">19526 1214 1426,'0'0'300,"0"0"-294,0 0 2,0 0 43,30 111 17,-30-51-21,0-1-34,-13-6-13,-3-3-5,4-11-105,3-17-287</inkml:trace>
  <inkml:trace contextRef="#ctx0" brushRef="#br0" timeOffset="20742.63">14434 2774 1101,'0'0'127,"0"0"0,0 0 37,0 0-40,0 0-35,0 0-33,0 0-20,-30-62-5,30 62-10,0 0-10,3 9-6,11 22-1,4 15 8,4 13 17,3 10 6,2 6-16,-4-2-8,1-3-3,-4-7 2,-1-10-4,1-7-5,-1-11 3,-2-14-1,-2-9-1,-3-9 3,3-3 1,4-25-6,11-21 0,9-18 0,-1-13 0,0-4 0,-10 0 0,-4 9 0,-9 10 0,-2 15 0,-7 16 0,-4 16 0,-2 10 0,0 5 0,3 9-4,9 30-168,3 16-129,0 15-267</inkml:trace>
  <inkml:trace contextRef="#ctx0" brushRef="#br0" timeOffset="21064.47">14928 3450 1514,'0'0'16,"0"0"22,0 0 40,-21-72 40,21 66-52,0 5-28,0 1-31,11 0-7,15 6-4,9 12 4,-1 7 3,-9 8-3,-16 6-8,-9 6 1,-8 5-5,-22-2 5,0-6 3,-2-11-5,12-12 6,9-8 3,11-10 0,0-1 9,17-5 6,33-21-15,28-10-8,21-7-81,9-4-315,-4-1-650</inkml:trace>
  <inkml:trace contextRef="#ctx0" brushRef="#br0" timeOffset="21328.27">15937 3050 650,'0'0'991,"0"0"-986,99-41-5,-49 36 65,2 5-33,-2 0-32,-11 5 0,-14 12-135,-18 5-220,-7-1-444</inkml:trace>
  <inkml:trace contextRef="#ctx0" brushRef="#br0" timeOffset="21455.97">15970 3251 1500,'0'0'0,"0"0"0,121-53-4,-67 40 4,9-1-120,10-1-359</inkml:trace>
  <inkml:trace contextRef="#ctx0" brushRef="#br0" timeOffset="21920.86">16872 2813 719,'0'0'310,"0"0"-309,0 0 149,0 0 86,49-71-74,-48 69-47,3 2-54,9 9-30,12 26-17,10 20 30,8 15 13,-2 4-13,-3 0-2,-6-4-29,-8-2-8,-4-7-3,-8-10-2,-1-14 0,-3-17 1,-3-12-1,4-8 2,10-22 15,12-29 4,12-21-21,2-16 0,-4-4 0,-9 3 0,-7 6 0,-2 14 0,-7 18 0,-7 20 0,-7 20 0,-2 11-82,0 29-119,-2 14-365</inkml:trace>
  <inkml:trace contextRef="#ctx0" brushRef="#br0" timeOffset="22602.96">17450 3330 189,'0'0'1125,"0"0"-1089,0 0 61,0 0 30,0 0-55,0 0-31,35 37 5,-25-9-18,-4 2-9,-1 1-14,-3 0-4,-2-1 1,0-5-2,0-5-13,0-9-21,0-6-16,0-5 18,2-7 32,1-16 12,6-11-8,1-4 0,4 1 6,5 1 20,2 4 1,-1 5-6,-1 7 0,-4 9-7,-3 10-5,1 1-12,5 13-1,3 17-2,-3 7 1,-5 2 0,-8 1-1,-5-4-12,0-1-5,0-10-4,-3-11-11,-4-8 0,2-6 28,3-14 6,2-16 12,0-10 1,0 0 17,12-1-5,5 3-5,3 9 7,1 5-6,-4 10 4,-4 7-2,-1 7-16,2 4-7,0 23-6,-1 7 5,-5 8-1,-8 4 1,0-2-11,-1 2-10,-9-7-34,3-5-58,4-10-175,3-12-253</inkml:trace>
  <inkml:trace contextRef="#ctx0" brushRef="#br0" timeOffset="23042.87">17915 3670 1373,'0'0'40,"0"0"32,0 0 49,111-69-43,-84 67-32,-5 2-35,-5 13-6,-4 16-3,-8 7-2,-5 7 0,-6-1-2,-21-2-9,-5-3 4,1-9 0,6-6 7,10-8 1,6-8-1,8-2 2,1-3 10,0-1 20,10 0 2,33-1-11,27-17-23,23-5-20,8-10-179,-12-6-398</inkml:trace>
  <inkml:trace contextRef="#ctx0" brushRef="#br0" timeOffset="23488.67">18375 2719 1376,'0'0'49,"0"0"-4,0 0 111,0 0-45,0 0-71,0 0-34,17 96 14,-1-11 34,-4 16-28,-2 4 18,-4 5-8,-3-2-11,-3-1-16,0-1 1,0-12-5,0-12-5,6-18 1,12-14 1,21-14-1,27-17-1,28-14 11,32-5-8,13-21 1,2-17-4,-5-10-73,-16-5-43,-25 3-222,-26 4-442</inkml:trace>
  <inkml:trace contextRef="#ctx0" brushRef="#br0" timeOffset="24049.67">19222 2796 1553,'0'0'13,"-80"-24"13,25 24-26,-8 33 44,-1 18-5,4 15-19,14 6-8,16 1-12,20-8 4,10-9 1,16-12-4,24-10 3,14-20-2,6-12 4,1-4 4,-2-30-4,-8-14-4,-5-7-2,-10-3 3,-12 2-3,-13 7 0,-11 5-2,-12 6-10,-27 5-18,-13 3-7,-10 3-33,-2-5 15,6 2 16,11-4 27,13-7 12,16-7 1,10-11 15,6-9 47,2 5 14,0 9-1,3 17-9,4 21-17,0 14-18,3 36-32,9 39-2,13 42 2,2 25 23,4 6-16,-4-5 11,-6-11 8,-6-18-15,-8-17-5,-7-15-6,1-21-3,-4-16-40,4-19-14,2-16-29,1-10-127,5-11-23,0-16-115,2-6-99</inkml:trace>
  <inkml:trace contextRef="#ctx0" brushRef="#br0" timeOffset="24297.93">19286 3333 811,'0'0'146,"0"0"20,0 0 23,0 0-63,0 0-40,99-62-30,-66 62-3,-5 0-7,-9 9-21,-10 15-19,-9 3-4,0 4 3,-13-1-1,-8-5 0,5-8-1,5-5 3,8-9 2,3-3 4,22 0 14,31-18-12,24-7-14,17-4-89,-4-7-191,-14 0-653</inkml:trace>
  <inkml:trace contextRef="#ctx0" brushRef="#br0" timeOffset="30172.73">9272 4609 1052,'0'0'31,"0"0"-20,0 0 146,0 0 3,0 0-53,0 0-40,0 0-20,-18-17-10,53 17 4,21 0 2,23 0-12,23 0 11,18-2-4,13-6-11,1-4 21,-1 2-7,-5 3-12,-14-3 9,-13 5-38,-26 2 0,-27 2 0,-20 1 0,-18 0 0,-9 0 0,-1 0 0,0 0 0,0 0 0,0 0-5,0 0-18,0 0 2,0 0-5,0 0-7,0-1-15,0-4-28,0-2-94,-5 4-218,-13 2-414</inkml:trace>
  <inkml:trace contextRef="#ctx0" brushRef="#br0" timeOffset="31779.64">6004 5613 483,'0'0'90,"0"0"-83,0 0 73,-91 0 61,71 0 1,0 0-30,6 0-20,8 0 23,6 0 20,0 0-3,9 0-18,31 0-41,31-4-34,24 1-9,20 0-2,4 2 2,-10 1 1,-14 0-3,-18 0-11,-21 0-6,-17 0-5,-11 0-6,-11 0 2,-8 1-2,-8-1-1,-1 0 0,0 0-10,0 0 3,0 0-1,0 0 0,0 0-2,0 0-1,0 0 0,0 0-3,0 0 2,0 0 4,0 0 3,0 0-1,0 0 1,0 0-4,0 0-2,0 0 6,0 0-1,0 0-2,0 0 3,0 0 3,0 1 1,0-1 2,0 0-1,0 0 1,0 0 2,0 0-2,0 0 0,0 0 0,0 0 0,0 0 0,0 0-1,0 0 1,0 0 0,0 0 0,0 0 0,0 0 0,0 0 1,0 0 0,0 0-1,0 0 1,0 0 1,0 0-2,0 0 0,0 0 1,0 0-1,0 0 0,0 0 0,0 0-1,2 0 2,-2 0-2,0 0 1,0 0 0,0 0 0,0 0 0,1 0-3,-1 0-35,0 0-31,0 0-73,2 0-117,2-4-276</inkml:trace>
  <inkml:trace contextRef="#ctx0" brushRef="#br0" timeOffset="32793.97">23551 9842 906,'0'0'131,"0"0"-131,0 0-20,0 0 20,0 0 0,0 0-186,0 0-619</inkml:trace>
  <inkml:trace contextRef="#ctx0" brushRef="#br0" timeOffset="40520.13">20317 1914 1053,'0'0'663,"0"0"-661,0 0-1,0 0-1,0 0 10,0 0 0,-3 92-10,-43-44-21,-23 4-145,-16-3-230,-9-13-753</inkml:trace>
  <inkml:trace contextRef="#ctx0" brushRef="#br0" timeOffset="43571.49">20858 684 1111,'0'0'100,"0"0"-36,0 0 125,0 0-28,0 0-47,0 0-55,0 0-31,3-36-5,-2 36-16,1 0-1,0 0-4,-1 4-2,-1 7-1,0 3 1,0-2 1,0-2 1,0-2-2,0-5 3,0-3-2,0 0 0,0 0-1,0 0 0,0 0 0,0 0 0,0 0 4,0 0-4,0 0-3,0 0-10,0-9-31,5-8-139,17-2-305</inkml:trace>
  <inkml:trace contextRef="#ctx0" brushRef="#br0" timeOffset="44071.92">21227 894 1145,'0'0'257,"0"0"-249,0 0 39,0 0 115,0 0-40,0 0-60,-27-25-41,27 67-13,-1 20 12,-1 13 25,1 3-32,-3-10 4,0-7-13,-1-8-4,1-12-2,0-12-15,2-12-25,2-10-30,-1-7-9,1-10 21,-3-21 2,-3-13-24,-6-13 51,-6-11 13,-3-4-69,1 0-27,7 8 32,7 6 68,6 9 14,0 3 15,0 5 47,0 6 42,9 5 12,3 3-28,5 5-13,3 2-26,9 2-11,8 3-16,14 4-15,15 8-7,11 3-3,-1 0-51,-15 20-119,-20 8-148,-28 8-676</inkml:trace>
  <inkml:trace contextRef="#ctx0" brushRef="#br0" timeOffset="44284.95">20857 1356 1283,'0'0'113,"0"0"-107,0 0 109,0 0 14,0 0-77,97 5-24,-55-2-26,11-1-2,9-1-36,3-1-75,-2 0-59,-6 0-115,-11 0-153</inkml:trace>
  <inkml:trace contextRef="#ctx0" brushRef="#br0" timeOffset="44448.05">21433 1367 1149,'0'0'290,"0"0"-123,0 0-24,0 0-60,0 0-23,0 0-11,18 20-27,-17 5 7,-1 5-8,0 0-16,0 0-5,0-1-11,0-3-72,0-2-40,0-9-232,0-10-519</inkml:trace>
  <inkml:trace contextRef="#ctx0" brushRef="#br0" timeOffset="44633.8">21706 1175 1393,'0'0'225,"0"0"-223,0 0 34,0 0 67,0 0-69,88-35-34,-58 35-1,5 0-56,2 0-114,-2 0-235</inkml:trace>
  <inkml:trace contextRef="#ctx0" brushRef="#br0" timeOffset="44786.6">21709 1369 1699,'0'0'67,"0"0"-51,0 0 14,0 0 11,0 0-41,103-46-53,-61 39-201,14-6-287</inkml:trace>
  <inkml:trace contextRef="#ctx0" brushRef="#br0" timeOffset="45319.35">22553 914 1238,'0'0'228,"0"0"-137,0 0 47,0 0-39,0 0-48,0 0-18,36 98 23,-33-48-11,-3 0-23,0-2-16,0-3-6,-3-6-4,-1-4-51,4-6-50,0-10-124,0-9-197,0-10-463</inkml:trace>
  <inkml:trace contextRef="#ctx0" brushRef="#br0" timeOffset="45476.54">22514 1085 42,'-13'-73'1343,"4"1"-1320,5 5 21,4 13 134,13 4-64,19 8-52,15 8-42,14 8-15,3 11-5,-2 11-1,-13 4-40,-14 14-85,-12 18-96,-22 12-385</inkml:trace>
  <inkml:trace contextRef="#ctx0" brushRef="#br0" timeOffset="46059.58">22367 1400 1390,'0'0'29,"0"0"0,0 0 92,95 14-12,-74-14-88,0 0-21,-2 0-4,6 0-67,2-3-29,-1-10-7,-3-4 3,2-1 64,5-1 40,2 2 15,1 3 52,-5 4 51,-11 5-37,-6 3-19,-5 2-20,-3 0-20,1 14-14,-3 9-4,-1 5-4,0 0 0,-8 0-8,-3-6-19,3-6-21,4-8-21,4-8 18,0 0 51,0-8 1,4-13 15,12-1 5,0-2 22,4 3 3,-1 1-3,1 8-2,-1 4-1,3 4-13,-5 4-17,0 0-9,-2 10-1,-6 10-2,-4 3 2,-3-1-3,-2 1-21,0-6-33,-6-7-7,3-2 1,2-8 23,1 0 40,0-10 27,0-11 6,8-2 24,6 1 12,0 1-19,0 9-17,-2 4-1,-3 5-4,-3 3-17,0 0-11,2 6-5,0 8-2,3 8-27,-2 2-66,3-5-145,-2-4-309</inkml:trace>
  <inkml:trace contextRef="#ctx0" brushRef="#br0" timeOffset="46234.78">23250 1439 1785,'0'0'31,"0"0"-26,0 0 53,0 0-33,0 0-9,37 73-13,-39-30-3,-12-8-14,4-7-43,4-8-71,6-11-172,2-9-424</inkml:trace>
  <inkml:trace contextRef="#ctx0" brushRef="#br0" timeOffset="46546.74">23528 693 1524,'0'0'173,"0"0"-167,0 0-6,0 0 61,0 0-31,54 129 9,-54-35-9,0 5-13,-1-2 15,-8-3-3,6-4-8,3-10-12,0-5-4,3-8 0,17-11 6,11-10 3,13-12-8,10-11 3,7-8-1,9-11-1,8-4-7,-1-13-42,1-16-70,-8-10-110,-15-3-456</inkml:trace>
  <inkml:trace contextRef="#ctx0" brushRef="#br0" timeOffset="46973.07">24158 965 1544,'0'0'106,"0"0"-106,0 0 0,-113 38 34,77 13 13,10 9-20,13-2-22,13-4-5,6-8 6,25-8-5,11-13-1,3-11-4,6-14-6,2-16 5,-2-23-1,-2-20 3,-7-9 3,-9-11 3,-14-6 7,-17 8-3,-2 14 4,-24 19 7,-7 20-8,-4 20-10,-4 7-5,2 30 1,3 13 0,11 9 4,12 1 4,11-5 1,0-8 1,19-6 2,6-9-1,8-8-6,12-8-1,13-5-63,7-7-223,1-7-431</inkml:trace>
  <inkml:trace contextRef="#ctx0" brushRef="#br0" timeOffset="47352.59">24526 1346 644,'0'0'907,"0"0"-851,0 0 11,0 0 66,0 0-33,0 0-26,-32 60-17,26-20-48,1 1-9,5 3 0,0-1 0,-7 7 0,-10-3-159,-8-11-428</inkml:trace>
  <inkml:trace contextRef="#ctx0" brushRef="#br0" timeOffset="55372.98">22862 9969 79,'0'0'446,"0"0"-392,0 0 17,0 0 52,0 0-5,0 0-48,0 0-22,0 0-3,-18-21-3,16 21 2,2 0 5,0 0 4,0 0-2,0 0 2,0 0-6,0 0-6,0 0-5,0 0 5,0 0-1,0 0-6,2 0-6,12 0-15,5 12 14,6 0-2,3 2-10,-1 0 1,-2 0 0,-2-4 1,-5 0-10,-3-4 3,0-3-6,-5 2-1,2-3 3,-3-1-1,-3 1 0,-3-2-2,0 0-1,-1 0-1,-2 0 0,0 0 0,0 0 4,0 0-2,0 0 1,0 1-1,0-1-1,0 0 1,0 0-2,0 0 3,0 0-3,0 0-1,0 0 1,0 0 0,0 0 1,0 0 0,0 2 1,-2-1 0,-9 4-1,-8 2 1,-2 5 3,-4 0-1,5 1 2,5-1-3,2 0 1,6 0-1,-1-2-2,4-1 0,0-1 0,-3 1-1,1-1 0,-1 2 1,-3 0 3,4 0 0,-2-2-3,2 0 1,1-3-3,4-3 0,1-1 0,0-1-11,0 0-18,4 0-33,16-9-143,8-7-225</inkml:trace>
  <inkml:trace contextRef="#ctx0" brushRef="#br0" timeOffset="57228.48">22917 9927 371,'0'0'194,"0"0"-127,0 0 31,0 0 71,0 0-48,0 0-35,-4 7-28,1-5 2,3 1 2,0 3-7,0 0 4,0 1-17,0 2-1,0 1 7,0 0-11,4 2-2,11 3-2,0-5-6,1 0-6,1-4-11,-4 1 4,-4-1-3,-3-3-3,-4-3-2,-1 0 9,-1 0-4,0 0-6,0 0 3,0 0 3,0 0-8,0 0 1,0 0 4,0 0-2,0 0-2,0 0 4,0 0 0,0 0 1,0 0 2,0 0-5,0 0 0,0 0-3,0 1-1,0-1-2,0 0 2,0 0-2,0 3 3,0 2 1,0 2 0,-10 5 7,-7 2 3,-5 3-2,-4 3-1,0-3 0,-1 2-6,3-5 2,4-1 0,6-5-3,5-2-1,2-5-2,4 1 1,2-1-1,-1-1 1,2 0 0,0 0-2,0 0 3,0 0-3,0 0 1,0 0-1,0 0 1,0 0 0,0 0-1,0 0 0,0 0-2,0 0-1,0 0-1,0 0-3,0 2 1,0-2 1,0 0 1,0 0 1,0 0-1,0 0 4,0 0 0,0 0-2,0 0-1,0 0-1,0 0-5,0 0-7,0 0-4,0 0 0,0 0 2,0 0-5,0 0 1,0 0-17,0 0-30,0-13-54,9-7-107,8-3-177</inkml:trace>
  <inkml:trace contextRef="#ctx0" brushRef="#br0" timeOffset="59952.72">18191 5934 842,'0'0'80,"0"0"-69,0 0 89,0 0-8,0 0-34,0 0-22,0 0-9,63-2 6,-46 2 2,-1 0-7,-4 2-13,-2-2-10,-2 0-3,-7 0-1,1 2-1,-2-2-5,0 1-14,0-1-2,0 0-2,0 0 1,0 2-1,-12 1 4,-11 1 17,-3 1 1,-4 0 1,5 0 2,9-3 16,8-2 5,8 0 4,0 0 32,0 0 2,0 0-19,0 0 1,0 0-1,12 0-17,7 0-10,2-2-9,-1-1-3,-6 1 1,-4-1-1,-8 3-2,-1 0 0,-1 0 3,0 0-2,0 0-1,0 0-1,0 0-12,0 0-2,-3 0 0,-5 0 10,-3 0 2,1 0 0,1 0 2,4 0 1,5 0 3,0 0 23,0 0 9,0 0 10,0 0 2,10 0-16,1 0-15,3-4-11,-3 1-1,-1 1-5,-3 0 0,-2 2-25,3 0-83,-6 0-141,-2 0-454</inkml:trace>
  <inkml:trace contextRef="#ctx0" brushRef="#br0" timeOffset="61842.89">16083 7911 480,'0'0'289,"0"0"-255,0 0 24,0 0 65,0 0-23,0 0-41,0 0-19,0 0 20,0 0 12,8 0 0,9 0-20,10 0-10,3 0-5,1-6-6,-3 0-1,-6 2-18,-8 1-3,-3 1-6,-6 1-2,-3-1 2,-2 2-3,0 0 0,0 0 0,0 0-7,0 0-8,0 0 1,0 0 4,0 0-3,0 0 0,-5 0-5,-6 3 18,-2 4-1,0-1 0,6-3 1,2-2 0,4-1 0,1 0 2,0 0 1,0 0 2,0 0-2,0 1-2,0-1-1,0 0-17,3 0-94,14-3-201</inkml:trace>
  <inkml:trace contextRef="#ctx0" brushRef="#br0" timeOffset="66183.77">14453 12140 1143,'0'0'112,"0"0"-106,0 0 74,0 0 8,0 0-2,0 0-31,13 103-10,-12-63-28,-1 3-11,0 2-2,0-4-4,0-5-2,2-7-13,1-8-36,3-7-33,-1-8-25,1-6-55,-3 0-24,-3-13-115,0-11-194</inkml:trace>
  <inkml:trace contextRef="#ctx0" brushRef="#br0" timeOffset="66376.78">14406 12167 756,'0'0'138,"0"0"-59,0 0 54,0 0-14,8-80-9,11 61-27,11-5-39,9-2-8,8 2-7,3 3-4,-4 7-20,-8 8-5,-9 6-71,-13 9-148,-16 16-265</inkml:trace>
  <inkml:trace contextRef="#ctx0" brushRef="#br0" timeOffset="66721.57">14221 12547 666,'0'0'282,"0"0"-272,0 0 47,0 0 35,0 0-50,0 0-26,12 0-9,-5 0-4,2 0-1,8 1-2,13-1 1,13 0 2,12 0-2,3-3 0,-1-9-1,-6 0 0,-14 5-1,-9 1-21,-7-1-93,-6 3-173,-2-1-177</inkml:trace>
  <inkml:trace contextRef="#ctx0" brushRef="#br0" timeOffset="67245.47">14660 12504 920,'0'0'244,"0"0"-212,0 0 149,0 0-42,0 0-84,0 0-30,17-43-25,-16 64-1,1 5 1,-2 3 0,0 0 0,0-4-41,0-3-8,0-3-6,0-8-29,0-5 6,0-6 14,0 0 47,0-4 17,7-16 6,6-5 1,5-2 34,2-4 9,4 3 13,0 5 10,-4 7-2,-3 6-16,-2 10-21,3 0-15,2 17-4,-5 12-4,-5 7-8,-7 1-3,-3 4-1,-4-2-39,-14-3-32,0-10-24,6-13-14,3-13 36,9-10 74,0-26 2,4-10 53,17-1 28,5-2 24,4 6-20,-5 7-31,0 11-5,-7 14-7,-2 11-21,-2 3-13,2 28-9,-2 11 4,-4 8-5,-10 0-3,0-2-29,0-7-42,-3-10-42,3-14-98,0-17-93,14-10-246</inkml:trace>
  <inkml:trace contextRef="#ctx0" brushRef="#br0" timeOffset="67522.65">15256 12216 1105,'0'0'217,"0"0"-164,0 0 62,0 0-42,0 0-50,32 106 38,-26-35-23,-6 6-20,0-2-4,0-2 0,0-11-3,0-9-7,0-11 2,7-14 6,12-12 2,10-8 11,5-8-3,7 0 5,3-9-8,-2-10-16,-4-3-3,-3-2-16,-8 0-61,-9-3-147,-4 4-194</inkml:trace>
  <inkml:trace contextRef="#ctx0" brushRef="#br0" timeOffset="67721.55">15487 12439 1441,'0'0'123,"0"0"-117,0 0 9,0 0 32,99-25-24,-62 25-18,6 0-5,5 0-38,0-6-99,-5-5-146,-9-1-187</inkml:trace>
  <inkml:trace contextRef="#ctx0" brushRef="#br0" timeOffset="68080.11">15908 12302 1194,'0'0'153,"0"0"-145,0 0 20,0 0 38,-18 86-16,18-45-15,0-2-31,2-2-2,14-7 4,0-11-2,3-5-1,3-11 11,5-3 5,1-12 3,-1-21-16,-2-11-1,-8-7 1,-9-4-2,-8-2-1,0 0 1,-22 6-4,-8 12-5,-6 17 1,2 15-4,2 7-3,6 17 4,4 13 7,10 6 5,11 0 22,1-1 6,13-2 14,10-5-5,7-6-10,5-7-24,3-5-8,4-6-10,-2-2-123,-7-2-206,-6 0-478</inkml:trace>
  <inkml:trace contextRef="#ctx0" brushRef="#br0" timeOffset="73073.68">4638 16375 238,'0'0'485,"0"0"-464,0 0 23,0 0 69,0 0 12,0 0-25,0 0-54,10-9-27,10 9 7,8 0 12,3 0 0,4 0-3,3 0-2,1 1-2,7 5-9,2-2 1,1 2 0,-1-2-5,1-3 2,-1 1 0,5-2-4,-2 0-5,4 0-2,-1 0 2,3 0-2,6 0-1,-2 0-1,-3 0 3,-6 0-2,-3 0-5,-4 4-1,-6 1-1,-2-2 1,0-1-1,1 0 3,4 0-3,4 1-1,3-2 7,2 3-6,1-1 9,-3-3-5,2 2-5,-5-2 1,0 0-1,5 0 2,1 0 2,-1 0-3,6 0-1,-5 0 5,1 1 0,1 2-5,6-3 3,1 0-1,0 0-2,-1 0 0,-3 0 0,-2 0 1,-3-4 3,-3 2-4,2-1 1,-1 3-1,4 0 1,-3 0-1,1 0 3,-3-2-3,-1-1 2,3-2 0,-2 1-1,3-1 2,3 0 1,-1 3-4,-3-1 3,0 1-3,4 0 0,-3 1-1,0-1 1,3 0 0,0 2 1,-1 0-1,0-1-1,-3-1 1,1 2 0,0-3 2,-2 0 1,0 0-2,-1 0-1,-1 1 1,-1-3 1,0 2-2,2 2 0,-3-1 0,5 1 1,3 1-1,-3-2 1,1 2-1,-6 0 1,-6 0-1,-7 0-3,0 0 0,-6 0 3,-1 0 0,0 0 0,-1 0 1,-4 0-1,-2 0 0,-6 0 0,-6 0-1,-6 0 0,-1 0 1,0 0-2,0 0 2,0 0 2,0 0 1,0 0-2,-8 0-1,-6-2 1,-5-4-1,-4 0 0,-4 0 0,-4 4 2,-5-3-2,2 1 1,-3 1-1,-2 0 0,1-2 1,3 0 0,5-1-1,7-2-1,3 5 1,4-1 0,5 1-1,3 1 1,4 1 0,2 1 2,2-2 8,0 2 6,0 0 2,0 0 0,0 0-3,15 0-12,8 0 4,3 6-2,6 0 1,-2 1 2,1-2-4,3 2 5,2-1 3,3 1 0,4 0-6,-3-2 2,-2 0 3,-4-1-4,-8-3-5,-6 1 3,-10 0-3,-2-2 0,-7 0-1,1 0 1,1 0-1,2 3-2,-1-2 2,-1 0-2,0 0 2,-3-1 1,0 0-1,0 0 2,0 0 1,0 0 1,0 0 1,0 0 1,0 0 2,-9 2 3,-9 2 3,-7 1 7,-8 9 0,-7 2-3,-2 5-3,-3 6-8,6-2-8,5 0 0,3 0 0,4 1 0,0-2 0,3-4 0,3-3 0,0-3 0,4-6 0,6-4 0,4-1 0,7-3-58,0 0-57,7-6-120,17-9-716</inkml:trace>
  <inkml:trace contextRef="#ctx0" brushRef="#br0" timeOffset="75203.49">5024 16388 368,'0'0'104,"0"0"-80,0 0 2,0 0 6,0 0-9,0 0 10,0 0 13,-49-2-15,46 2 0,3 0 32,0 0 3,0 0 7,0 0 12,16 0-5,14-1-15,10-1 10,12 1-12,8-1-2,3 0-12,-1 1-14,1 1-9,0-2-6,-2 2-3,3-3-4,-3 1-5,-1 1 0,1 1-5,2-2 5,-1 1 1,4-4 1,-1 2 0,-2-2 7,1 1-4,-3 0-4,-1 3 3,-8-2-6,-1 3-2,-2 0 0,-8 0-1,3-2 1,-5 2-1,-1-2-3,0 2-2,1 0 2,-3 0 0,1-1 2,0 0-1,2-2 2,1 0-1,1-1 1,-1 1 0,-1 0 5,1 1 2,4 1-8,0 0 3,2 1-1,-1 0-1,1-2 0,-1 2-2,-3-1 0,-1 1 1,-3 0 0,-4 0-2,-3 0 1,-1 0 0,1 0-1,2 1 1,2 1-1,3-1 0,1-1 1,3 0 2,1 0-3,-1 0 0,-3 0 0,2 0 0,-1 0 0,0 0 0,3 0 2,-3 0 0,5 0-1,-2 0 2,2 0-2,-3 0 1,-2 0-1,3 0-1,-2 0 1,2 0-1,3 0 1,-3 0 0,3 0 0,-1 0 1,1 0 0,-1 0 4,4 0-2,0 0 2,-1 0-2,0 0 5,-8-1 4,-1-2-4,-4 1-2,-5-1-4,5 1 2,-10 2-1,-1 0-4,-3 0 1,0 0-3,-1 0 2,-3 0 0,-3 0 1,-1 0-1,-8 0 1,-2 0 0,-3 0-1,0 0 3,0 0-2,0 0 1,0 0 0,0 0-2,0 0 1,0 0-1,0 0 0,0 0-1,0 0 2,0 0-2,0 0 0,0 0 1,0 0 0,0 0-1,0 0-4,0 0 2,0 0-13,-8 0-16,-7 0-44,-8 2-95,-12 2-73,-8 1-92</inkml:trace>
  <inkml:trace contextRef="#ctx0" brushRef="#br0" timeOffset="77933.5">7764 15520 824,'0'0'83,"0"0"-75,0 0 72,0 0 51,0 0-49,9-72-23,-18 61-37,0-1 4,-3-1 12,2-1-10,-2-4-13,-2 0-10,-1-2 5,1 0-1,-4-6 12,0-2 2,1-2 0,-1-1-8,0 1 0,2 4 2,0 4 0,1 1-1,-3 4-12,0 1-4,-6-1 1,1 0 0,0-4-1,2 2 0,0 0 0,3-1 0,1 3 1,0 5-1,0 0 0,0 3 0,0 1 0,-5 1 0,4 0 1,-4 0-2,-1 1-1,1 1 2,0-1 1,3 2-1,0 0-1,2-1 1,1 4-1,0-2 1,-2 1 0,-3 2 0,1 0-1,-3 0 0,-1 0 0,2 5 0,2 1 0,4-3 1,1-1 0,3-2 0,5 0 1,2 0-1,2 0 0,1 0 0,2 0 0,0 0 1,0 0 2,0 0-3,3 0-5,13 0-9,7-10 0,7-2-1,0-3 5,-1 1 7,-3 2 0,-8-1 3,-3 2 1,-6 1 1,-3 1 0,0 1 2,0-1-3,1 2-1,-1 0 0,0 1 0,-1 3 0,-1-1 0,-1 3 0,-1-3 0,2 4 1,-1-3-1,1 0 0,4 0 0,-4 0-1,1 2 4,-4 1-2,-1 0 3,0 0 2,0 0-1,0 0-5,-3 0 1,-12 0-1,-5 7 1,-3 3 6,-2 0-2,-2 2-1,0 3-2,1 0 2,-3 1-2,-1 1-2,-1 1 2,0-3-1,2-4-1,11-3 1,5-4 7,10-3-6,3-1 6,0 0 9,0 0-4,0 0-3,0 0-1,0 0-3,0 0-3,0 0-2,0 0 0,0 0 2,2 0-1,2 0 3,0 0-3,1 0-1,1 0-1,1 0 0,2 1 0,2 11 0,2 9 2,7 10 1,5 11 7,0 1 10,-1 1-4,0-8-7,-3-3-2,-6-6-2,0-6 0,-8-6-5,-2-5 1,-2-7 1,-3-2 3,0 1-4,0-2 4,0 0-5,0 0 5,0 0-5,1 0-8,-1 0-16,4 0-18,-2-4-34,2-1-36,1 0-16,1 0 3,9 0-18,3-2-194,4 0-203</inkml:trace>
  <inkml:trace contextRef="#ctx0" brushRef="#br0" timeOffset="84397.23">7630 16900 871,'0'0'175,"0"0"-151,0 0-19,0 0 49,0 0 55,0 0-37,0 0-49,4-5-15,-2 5-1,-2 13 16,1 3 12,-1 1-6,0 3-14,0-1 3,0-1-3,-1 0 26,-5 0-7,3 4-7,-2-1-3,1-2-5,-1 1-15,4-1 6,-1-2-8,1 2 1,-4-2-2,1 0 0,-1-3 3,-2 1-3,-1 0 5,-2 1 5,-2 2 0,0 1-1,-1 4-3,-4 0-1,4-1 0,-3 2-2,-1-5 5,1-2-3,-2 2-2,1-2 2,0-2 0,-3 2-2,-1-3-1,-1 0 1,5-1 0,-3-3-3,2 2 6,0-3-2,0 2-5,4-2 6,-3 0-6,-2 1 1,-1 1 4,-4 0-5,3-1 1,-4 3-1,8-6 0,-2 2 0,5-2 1,2 0-1,2-4 1,2 0-1,-2 1 0,1-2 0,-4 6 1,-3-3-1,-4 2 0,-3 1 0,1 1 0,1-1 0,2 0 0,7-3 3,3-2-3,2 0-1,4 0 1,0 0 1,-2 0-1,2-1 0,-4 0 0,-2 2 0,1-1 0,-2 0 0,1 0 0,1 2 1,2-3-1,3 0 0,-1-2 0,4 0 0,0 0-1,0 2 0,0-2 0,0 0 1,0 0 0,0 0 0,0 0-2,0 0 0,0 0 0,0 0 1,0 0-2,0 0-2,4-4-7,7-12-11,10-2-8,-2-4 16,2 3 11,-6-1 2,-3-1 2,-3 1 0,-1 0-1,0 2 0,0 1 2,-2 5-1,-2 3 1,-2 6 2,-2-2 0,0 5 4,0 0 5,0 0-1,0 0-11,0 0 6,0 0-6,0 0 0,0 0 0,0 0 0,-5 11 4,-4 1-2,-5 3 2,0 0 0,-2 4-2,1-4 5,0 2-6,3 0 4,4-6-4,-2 0 1,4-1-2,0-3 2,1 0 0,2-1-1,0-3 2,0 2-2,2-2 0,-3 0 1,2-2 0,1-1-1,-2 2 1,1 1 0,-1 0-2,2-1 3,-4 3-1,4-1-1,-2-4 1,3 1 0,0 1 0,0-2 1,0 0 0,0 0 2,0 0 1,0 0 1,0 3-1,0 1 2,3-1 2,7 3 2,9 2 5,7 0-3,2 4 2,2-3 2,-3-1-4,-2 1 1,-3-1-8,-1 0-2,-2-2 0,0 5-3,-3-2 2,-2 1-3,-4 0 0,-1-6-2,-6 2 0,1-6 0,-4 1 1,0-1-1,2 0-13,-2 0-15,0 0-5,0 0-2,0 0-15,0 2-24,0-1-40,0 1-54,0-2-86,0 0-125</inkml:trace>
  <inkml:trace contextRef="#ctx0" brushRef="#br0" timeOffset="86506.09">7194 17849 424,'0'0'0</inkml:trace>
  <inkml:trace contextRef="#ctx0" brushRef="#br0" timeOffset="92086.59">5043 16500 351,'0'0'142,"87"-18"-126,-35 12 23,-1-1 41,-3 0-6,-2 1-14,-3-1-25,-1 1-15,-5-1-3,-1 4 4,-2-1-6,-1 3-2,4 1-3,5 0-6,1 0-4,8 0 0,-3 0 1,7 0 0,-1-2 1,1-3 0,-2-2 1,-3-2-1,-3 1 9,-5 1-4,-6 3-2,-6 3-1,-3 1 3,1 0-2,2 0-2,8 0 0,6 0 1,2 0-4,1-7-1,3 2 1,-5-1-2,-2 2 4,-6 2-4,1-1 4,-1 3-4,3-3 1,-1 0 1,3 0 0,1 0 0,0 1 1,0-3-1,-4 2 0,-1-1 2,-4-1-2,0 0 0,-1-1 0,1 1 0,0-3 0,4 3 0,2-2 0,2 2-2,0-1 2,-3 0 2,-1 1-1,-5 2-1,1-3 3,-1 3 0,0 0 4,3 1-5,-2-1-1,-2 1 0,-4 1-1,-3-1 4,-3 1-4,-2-2 0,-1 3 3,1 0-1,-1 0 9,0-3-1,7 3-8,-4-2 0,4-1-2,4-2 1,-2 3-1,0-3-1,-1 3 1,3-1 1,-2-1 3,0 1 2,1-1 2,2 1 4,1-2 0,2 3-5,0-1 4,-2 3-5,-1 0-1,-1 0-2,-2 0-3,-3 0 0,2 0 0,3 0 3,-2 0 0,2 0 10,3 3 1,0-3-11,-2 0 0,-1 0 12,-6 0-6,-2 0-3,-7 2-6,3-2 1,-8 3-2,1-1 2,-1-1 0,1 1-1,1-2-1,1 0 1,5 1 0,7-1 1,2 0-1,0 0 4,-3 0 16,-8 0-1,-2 0-19,-4 0 0,0 0 1,1 0 4,-2 0-4,6 0-1,-3 0 0,4 0 0,-1 0 5,1 0-3,-4 0-1,-1 0-1,-2 0 0,-4 0 0,2 1-1,-1-1-1,0 0-7,-1 2-4,-3-2-9,1 0 4,-3 0 0,0 0-14,0 0-51,-10 0-54,-9 0-95,-9-6-324</inkml:trace>
  <inkml:trace contextRef="#ctx0" brushRef="#br0" timeOffset="92941.9">8529 16133 896,'0'0'128,"0"0"-123,0 0 0,0 0 92,0 0-22,0 0-43,10-21-27,10 25-1,8 6 35,5 2 30,9 2-22,10 5 4,9 1-10,9 0 0,7-2 1,0-3-9,-1 0-2,-6-5-2,-10 1 15,-11-3-14,-10-1-23,-8 1-5,-3-1-2,-5-4 4,-2 0-4,-8-2 1,-3-1 0,-5 0 1,-3 0-2,-2 0 3,0 0-1,0 0-2,0 0-2,0 0 0,0 0 1,0 0 2,0 0-1,0 0 0,0 0 0,-2 0 0,-6 0-1,-6 0 0,-6 0 1,-10 0-1,-11 0 1,-9 8 1,-6 3 4,-9 2-1,6 3 4,1-4 2,3 1-5,9-3-2,2-2-3,4-2-1,4-1 1,6 1-3,3-2 2,3 0 0,1 2 0,2-2-2,6-2-8,9 2-9,6-4-45,0 0-10,3 0-11,12 0-24,3 0 9,-3-4 61,-2 1 26,-4 0 4,-1 0 4,-4 0 6,0 3 1,-2-2 3,1 2 9,-2-2 20,1 1 1,-1-1-6,0 2-1,1-1-3,-2 1-9,0 0-8,0 0 0,0 0-6,0 0 3,0 0-1,0 0 1,3-3 3,1 2 0,1-1-7,-2-1 2,0 3-2,-3 0 0,0 0 1,0 0 2,3 0-2,3-2-1,5 0-6,9 2-92,9-1-122,5 1-409</inkml:trace>
  <inkml:trace contextRef="#ctx0" brushRef="#br0" timeOffset="96966.56">4739 16347 568,'0'0'20,"0"0"-19,0 0 28,0 0 33,0 0-6,0 0-30,10-10-7,-10 10 22,0 0-1,0 0-8,0 0-5,0 0-7,0 0-3,2 0 4,1-2-5,0 0-2,-1 1-4,4-1 1,-2 2-3,2 0 1,0-3 1,-2 3 3,0-5-4,1 2 1,1 0 2,0 0-4,-1 2-2,-1 0-3,2-2 0,0-2 6,1 2 1,1-2 3,-2 0-2,3 1-5,0-2-3,-2 0 4,2 1-5,-1-4-2,5 3 4,-4-2-4,3 2 4,-2-1-3,-2-1 4,4-1-5,-2 2 3,1-3-3,2 2-1,1-1 1,-1 2 2,-3 0-2,1 1-1,1-5 1,0 0 0,7-1 1,-4-4-1,3-1 0,-3 1 0,4 2 0,-5 0 4,2 1-4,-2 2 0,0-1 0,0-3 0,7 1 2,1-6-2,2 1 0,-3 2 1,3 0-1,-7 1 2,0 2 2,-1 0-4,-1 0 2,2 0 4,1 0-1,-2 0-2,1 1 1,-3 1 7,0 1-2,-3 3-1,-1 0-3,2 1-3,-2-1 0,2 0-2,1-1 2,0-1-1,4-2 0,4-5 2,0-2-2,3 0 2,-5-1-3,4 1 11,-1 0-7,2 1-1,-3 1-1,1 1 7,-3 1-3,-2 2-1,-2 0 1,-2 3-3,-1 1-1,-1-1-1,5-2-1,2-4-1,6 1 1,1-4 0,6-4-1,2-2 1,0 0 0,-2 0 1,-4 3 0,-3 0 0,-1 4-1,-6 0 1,3 5-1,-4 0 0,2 0 0,-3 2 3,1 1-3,-2 0-1,-4 2 1,1-2 1,2 0-1,0-1 0,3-1-1,1-3 1,0 1-1,4-3 1,-2 0 0,2 0 0,4-3 0,1-1-2,2 1 2,2-1-2,-5 4 0,-4 2 1,-3 5 1,-7 3 0,-1 3 0,-3-2 0,-1 2 0,0 0 0,0-2 0,0 1 0,-3 3 1,-3 2-1,0 0 1,0 0 1,0 0-1,0 0-1,0 0-2,0 0 1,-4 0 1,-1 0 1,-2 0-1,-1 2 4,-2 3-3,-6 2 0,-3 5 0,-3-3 2,-2 4-2,2-1 0,-6 3 4,2 1-5,-5 2 1,-6-3 3,1 0-3,2 1 1,1 0 3,3-3-5,3 1 6,2-2-2,4-2 3,3 0 0,0-3 2,3 2-5,6-4 0,-2 3-1,3-2-3,0 0 1,-6 1-1,9-1 1,-3-1-1,4-2 1,1-2-1,3-1 3,0 0-1,0 0 5,0 0 2,0 0-1,6 0-7,3-2-1,0-2 0,3-3 0,6-3 0,7-6 0,11-2 0,5-5-1,1 1 0,0 2 1,-3-1 0,-5 4 1,-4 1-1,-5 4 0,-5-1-2,-2 6 3,-6-1-2,-2 4 1,-4 2 0,-3 0 0,0-1 0,-1 0-1,2 0 1,1-1 2,8-1-2,2-4-2,1 2 2,-4 2 0,0 1 0,-6 2-1,-3 0 1,-3 1 0,0 1 1,0 0 1,0 0 1,0 0 2,0 0 1,0 0 3,0 0 2,0 0 2,0 0-4,0 0-5,0 3 1,-6 8 2,-3 0 5,0 6 6,2 6 2,-4 4-5,4 4 5,2 3-2,-1 2 2,0 1-2,0-1 3,-1 0-3,-2-2-5,1-3 2,2-3-8,-2-2 4,2-4-4,0-4 3,0-4-8,1-2 4,-2-4-3,7-3 2,-2-1-1,1-2-2,-1 1 1,0-3-3,2 0 1,-1 2 0,1-2-1,0 0 0,0 0 1,0 0 2,0 0-2,0 0 0,0 0 3,0 0-3,0 0 3,0 0-3,0 0 0,0 0-1,0 0-1,0-2-10,0-10-11,3-2-6,2-3 2,8-4-22,4-3-68,5-5-113,0 0-223</inkml:trace>
  <inkml:trace contextRef="#ctx0" brushRef="#br0" timeOffset="97717.86">6541 14976 762,'0'0'222,"0"0"-214,0 0 9,0 0 61,0 0-10,-99 0-30,58 15-25,-5 6-4,1 4 21,0 6 0,-1-4-5,4 2 1,3-5-18,6-2-4,2-5 1,10-5-2,2-4-1,9-2-1,5-6 2,2 3-1,3-3 0,0 0 2,0 0 7,0 0 5,0 0-4,0 0-1,6 0-7,19-12-3,12-5-1,10-7-5,5-2 1,3-4-17,-1 3 20,-6 1 1,-4 3 1,-8 3 0,-3 2-1,-11 1 6,-8 7 0,-8 5 5,-1 3-8,-5 2 10,0 0 4,0 0-1,0 0-2,0 0-6,0 0-1,0 0 5,0 0-4,0 0 11,0 0-4,0 0 2,0 0-6,0 0-8,0 20-3,0 18 0,0 11 9,0 5 21,0-4 6,0 0 9,0-4-10,0-4-10,0-6-7,0-8-9,0-5-4,0-7 0,0-5-4,0-4-1,0-3 0,-1-1-2,1-2-15,-4-1-99,2 0-147,1 0-299</inkml:trace>
  <inkml:trace contextRef="#ctx0" brushRef="#br0" timeOffset="99270.84">5534 15896 606,'0'0'208,"0"0"-200,0 0 9,0 0 79,0 0 2,0 0-16,3-26-59,-3 26-12,0 0-2,0 0 0,0 0-2,0 0-4,0 0 0,0 0 2,0 0-4,0 0 4,0 0 3,0-1 21,0 1 7,0-2 10,0 2-10,0-1 12,0 0-17,0-2-6,3 2-15,8-1-2,8 2-1,8 0-1,7 4 22,6 13 19,2 3-13,1 5 1,-2 6-6,-5 3 9,-4 3-12,-5-2-10,-9 1-2,-2-3-5,-5-6-5,-5 0 3,0-1-5,-5-4-2,-1-1 5,0-4-4,0-2-1,0-1 0,-1-2 0,-7-2 0,1 1 0,-3 0-2,2-2-3,-1-1-7,5-2-3,0 2 0,3-5 1,-1 1 2,2-1 2,0-3 2,0 0 6,0 0 2,0 0 1,0 0 8,0 0-3,0 0-3,0-2-1,0-4-2,0 1 0,0-2 0,0-3 0,0-1 4,0-8-4,0-3 1,0-2 0,0-5-1,0-3 1,0-2 1,-4-2 1,-11 0-1,0 0 0,-6 1-1,-1 6 0,-2 3-1,0 3 0,2 10 0,-5 0 0,2 3 0,-4 3-1,1 0 1,-2 0 0,0 1-1,2 0 1,1-1-1,4 1 1,1 2-1,5 1-1,3-1-9,5 3-3,2-1-8,5 2-43,2 0-32,0 0-48,0 0-48,0 0-77,18 0-105</inkml:trace>
  <inkml:trace contextRef="#ctx0" brushRef="#br0" timeOffset="100117.74">6165 15775 855,'0'0'46,"0"0"3,0 0 61,0 0-23,0 0-42,0 0-28,-91 12-13,67 3-4,6-1 8,6 1-2,6 4-4,6 1 1,0 6 22,17-2 5,14 0 19,8-5-2,7-6-8,-1-3-15,3-8-7,-8-2 4,-2 0-8,-5 0-2,-6-5-3,-4-9 1,-7 0-2,-2-3-3,-11-2 3,-3-3 1,0-1 2,-17-4-3,-7 4-7,-4 3-1,1 6-2,-1 6-2,-2 3-10,2 3-1,1 2-2,4 0-6,2 0-18,5-3-31,1-1 13,3-2 2,5-2-9,2-1-1,3-2-42,2-1 22,0-1-5,0-1 24,0-1 53,0 1 16,0 0 26,0 2 52,0-2-4,-7 6 13,0 1 7,1 3-12,-4 1-5,8 2-8,2 1 13,0 0-30,0 0-15,0 17 1,6 11 28,10 10-3,2 7-14,2 6-10,-3 0-9,-3 0-15,-5-2-4,0-6-6,-5-2 5,-2-5-10,-1-8 2,-1-8-2,0-8-2,0-7 0,0-4-9,0-1-21,3 0-35,-1 0-49,-1-7-38,2-3-74,-3 0-29,0 3-73</inkml:trace>
  <inkml:trace contextRef="#ctx0" brushRef="#br0" timeOffset="100848.74">6490 16123 104,'0'0'510,"0"0"-409,0 0 41,0 0-9,0 0-37,0 0-46,-4-3-50,4 1-34,0-4-211</inkml:trace>
  <inkml:trace contextRef="#ctx0" brushRef="#br0" timeOffset="101988.5">6439 16059 327,'0'0'0</inkml:trace>
  <inkml:trace contextRef="#ctx0" brushRef="#br0" timeOffset="105097.6">4674 16400 370,'0'0'96,"0"0"-41,0 0 26,0 0 10,0 0 14,0 0-26,0-6-38,0 6 3,0 0 19,0 0-4,0 0-11,0 0-7,0-2-1,0 2-2,0 0-8,-2 0 2,2 0-9,-1 0 1,1 0-1,0 0 2,0 0-7,0 0 0,0 0-10,0 0-2,0 3 1,11 8 13,3 2 10,2 1 1,5 1 9,3-1-5,0 1-3,-2 1-2,5 2-6,-6-4-5,0 1 0,-4-1-4,-1 2-7,1-2 0,0 5 0,4-1 4,1 1-7,-2-1 11,5 0-8,0 2 2,2 0 3,3 0-1,-3 1-4,1 1 1,-2-3 5,-1 2-7,0 1-2,-1-2 2,1 2-1,4 3 5,0-2-5,0 2 2,-2 0 4,3 0-1,0 3-1,1 3-4,4 2-1,0 4 7,-1 2-8,-1-3 13,-2 2-4,-1-8-4,0 5-5,1 0-1,2-3-3,-3 2 0,-3-4 0,3 1 0,-4 0 0,-1-1 0,-2-1 0,-2-2 0,1 0 0,-3-1 0,0-6 0,-3 0 0,-1-1 0,-3-7 0,0 1 0,-6-5 0,-1-1 0,5-2 0,-7 0 0,1-2 0,-1 0 0,-1-2 0,-1-1 0,-1 0 0,0 0 0,0 0 0,2 0 0,-2 0 0,0 0 0,0 0 0,1-12 0,-1-7 0,3-6 0,2-6 0,2-9-9,-1 2-5,2 1 5,-4 2 5,1 4 3,-4 2 1,1-1 0,-2-1 0,0-5-2,0 2 2,0 5-2,-5 7 1,1 8 1,1 9 0,1 3 0,2 2-1,0 0 0,0 0 0,0 0 0,0 4-2,0 9 3,0 6 3,5 3 1,2 2 0,3 3 3,2 3 1,2 4-2,1 1 7,0-2-9,0 4-4,0-3 0,-1-1 0,0-2 0,-2-3 0,-2-2 0,-2-4 0,0 0 0,-4-5 0,0-3 0,-2 0 0,-2-3 0,0 0 0,0-1 0,0-2 0,0 1 0,0-2 0,0 1 0,-6-3 0,4-4 0,-3 1 0,1-1 0,1-1 0,2 2 0,-1-2 0,-2 0 0,-2 1 0,0 1 0,-3-2 0,1 3 0,2-1 0,0-2 0,2 2 0,-3-1 0,2-1 0,1 0 0,-1 3 0,-1-3 0,1 3 0,-3-1 0,-3 2 0,-5 1 0,-1 0 0,-8 1 0,-6 2 0,-2-2 0,-3 2 0,2 1 0,-2-3 0,5-1 0,4 0 0,3-1 0,5-1 0,2-3 0,4 4 0,2-1 0,1-3 0,4 1 0,0 1 0,6-2 0,0 1 0,0-1 0,0 0 0,0 0 0,0 0-3,0 0-39,0 0-7,0 0-5,9-7-9,9-10-50,12-10-99,10-3-116,14-7-192</inkml:trace>
  <inkml:trace contextRef="#ctx0" brushRef="#br0" timeOffset="105384.52">8086 16365 31,'0'0'0</inkml:trace>
  <inkml:trace contextRef="#ctx0" brushRef="#br0" timeOffset="105457.38">8350 16308 342,'0'0'0,"0"0"-75,79-14-58,-55 10-1</inkml:trace>
  <inkml:trace contextRef="#ctx0" brushRef="#br0" timeOffset="105699.97">8872 16252 566,'0'0'72,"0"0"-66,0 0-2,0 0 51,0 0 31,0 0-46,76-6-40,-61 6-34,-7 3-98,-5 2-315</inkml:trace>
  <inkml:trace contextRef="#ctx0" brushRef="#br0" timeOffset="106725.86">6126 16527 513,'0'0'91,"0"0"-52,0 0 83,0 0 41,0 0-50,0 0-28,-34-12-22,32 12 10,1 0-15,1 0-5,0 19-12,0 8 4,0 7 2,0 2-4,0 6-20,0 1 0,-3 1 2,-13 1-8,-1-3 0,-4-3-2,5-5-2,-2-6-2,3-3-1,-4-8-5,-2 0 6,1-4-2,-9 0-3,-3-3-3,-8-1 0,1 1-1,-1-5 1,8 0-3,6-4 0,5-1 0,10 0-5,7 0-16,4-14-24,4-5-92,23-2-107,15 0-45,7 1-101</inkml:trace>
  <inkml:trace contextRef="#ctx0" brushRef="#br0" timeOffset="107016.33">6334 16911 707,'0'0'336,"0"0"-293,0 0 24,0 0 77,0 0 10,0 0-59,20 0-33,0 0-5,5 0 6,5 0-17,-2 0-16,-4 0-10,-5 2-14,-3 1-6,1-2-2,1-1-9,6 0-56,1 0-156,4-6-182,-2-7-607</inkml:trace>
  <inkml:trace contextRef="#ctx0" brushRef="#br0" timeOffset="107671.86">6964 16692 1022,'0'0'178,"0"0"-170,0 0-4,0 0 21,0 0 35,0 0-25,-61-5-34,42 27 3,-2 2 19,-1 8 10,-2 5-9,3 2 1,6-1 0,9-2-11,6-7 2,0-6-2,15-6 11,4-4-2,5-6-3,0-4 4,6-3 3,3 0-13,1-1-7,-3-15-3,-1-1-4,-4-9 0,-4-5-9,-1-2 1,-9-3-7,-8 2 8,-4 4-1,0 2 2,-19 4-2,-11 0-5,-5 2-16,0-1-13,8 2 1,3 0-6,8 1 6,7 1 17,6 4 9,3 3 15,0 5 1,0 2 17,0 3 11,0 2 6,0 0-5,0 0-13,0 4-4,0 6 21,0-2 13,0 0 1,0-2 0,0 1 8,1 5-15,1 11-10,4 10 1,-3 12-5,0 6-3,-3 8-4,0 4-1,0 2 0,0-2-5,-8-3-2,-1-5-8,3-4-3,1-7-2,5-10-5,0-5-29,0-9-30,11-5-78,4-4-225,-3-11-435</inkml:trace>
  <inkml:trace contextRef="#ctx0" brushRef="#br0" timeOffset="121661.8">22858 9958 987,'0'0'0,"0"0"-140,132 36-4</inkml:trace>
  <inkml:trace contextRef="#ctx0" brushRef="#br0" timeOffset="124449.49">22916 9917 585,'0'0'18,"0"0"-17,0 0 5,0 0 65,0 0-12,-84-61-22,68 57 16,-1 1 22,2 1 17,5 2-4,-1 0-30,7-3-14,4 3 10,0 0-9,0 0 1,0 0-8,0 0-6,0 0 7,0 0 5,0 0 1,0 0-1,0 0-2,11 0 2,11 15 6,12 4 5,9 1-23,2 1-4,1-1-5,-4-1-4,-5-2-6,-8-2-2,-5-4-4,-10-1-3,-3-4-2,-4-2-1,-2-1 2,-1-3-2,-4 0 1,0 0 0,0 0 2,0 0 2,0 0 4,0 0 2,0 0-6,0 0 1,0 0-2,0 0-3,0 0 2,0 0-3,0 0-1,0 0 0,0 0 1,0 0-1,0 0 4,0 0-2,0 2 0,0-2-1,0 5 1,-15 7-1,-14 10 6,-15 9 10,-8 3 9,-2 0-12,5-5-14,8-4 0,9-7 0,8-3 0,9-6 0,9-4 0,4-5 0,2 3 0,0-3 0,-1 0 0,1 0 0,0 0 0,0 0 0,0 0 0,0 0 0,0 0 0,0 0 0,0 0 0,0 0-16,8 0-90,4-5-45,7 2-190,-4 1-280</inkml:trace>
  <inkml:trace contextRef="#ctx0" brushRef="#br0" timeOffset="125914.54">21633 5542 1070,'0'0'211,"0"0"-113,0 0 68,0 0-8,0 0-46,0 0-29,-3-17-23,3 17-16,0 0-16,0 0-11,0 0-17,0 6 0,4 15 0,5 13 0,6 12 0,0 4 0,0 6 0,-3 0 0,3 3 0,0-5 0,2-8 0,1-11 0,2-12 0,1-9 0,-2-5 0,-6-7 0,-3-2 0,-6 0 0,-2 0 0,2 0 0,0-14 0,8-13 0,10-15 0,11-14 0,8-13 0,5 3 0,-4-1 0,-4 8 0,-3 7 0,-11 5 0,-6 8 0,-6 8 0,-4 10 0,-5 11 0,-2 7 0,-1 3 0,0 0 0,0 0 0,0 1 0,0 1 0,0 4 0,0 2 0,0 9-10,-2 8-123,-14 3 8,-5 2-123,0-4-122,3-7-384</inkml:trace>
  <inkml:trace contextRef="#ctx0" brushRef="#br0" timeOffset="126365.65">22428 5782 673,'0'0'204,"0"0"-118,0 0 97,0 0 25,0 0-20,0 0-31,0 0-57,3 0-19,2 0-24,0 0-24,7-3-26,9-5-7,7 3-21,7-1-69,-4 0-78,-10 5-261,-17 1-643</inkml:trace>
  <inkml:trace contextRef="#ctx0" brushRef="#br0" timeOffset="126512.77">22350 5970 1485,'0'0'173,"0"0"-166,78-33-7,-48 24 25,4 3-25,3 4-5,3-1-186,1-4-161,-4-5-294</inkml:trace>
  <inkml:trace contextRef="#ctx0" brushRef="#br0" timeOffset="126887.06">22994 5503 1441,'0'0'315,"0"0"-305,0 0 33,0 0 44,0 0-15,0 0-42,0 39-24,0 14 6,0 8 19,0 2-31,0-3 0,0-4 0,0-5 0,0-10 0,0-15 0,0-11 0,2-8 0,4-7 0,10 0 0,13-25 0,9-17 0,10-14 0,-5-10 0,-8 1 0,-7 3 0,-9 5 0,-7 9 0,-4 10 0,-5 14 0,1 13 0,-4 9-117,0 4-53,0 25-297,0 10-425</inkml:trace>
  <inkml:trace contextRef="#ctx0" brushRef="#br0" timeOffset="127412.64">23211 5897 267,'0'0'1477,"0"0"-1471,0 0 2,0 0 26,0 0-1,0 0-25,14 81 1,-14-50-9,-1-2 2,-3-4-4,1-6 2,0-5-4,3-9-13,0-5 8,0 0 9,0-5 3,4-14 10,16-5-9,5-5 6,2 0 8,1 7 11,-5 3-9,-4 10 10,-3 6-15,-4 3-14,-4 0-1,-1 14-10,-1 8 1,-5 1-1,-1 2-3,0-1-8,-10-7 4,2-9-4,3-4 3,5-4 9,0 0 9,0-14 20,10-13 3,17-10-3,8-3 9,4 3 2,2 5-10,-10 12 29,-8 12-24,-8 6-26,-4 2 0,0 16 0,1 14 0,1 11 0,-5 2 0,-8-1 0,0-3-6,0-6-10,0-8-29,0-8-16,0-8-7,0-7-46,10-2-73,7-11-102,-1-17-251</inkml:trace>
  <inkml:trace contextRef="#ctx0" brushRef="#br0" timeOffset="127705.1">23909 5424 519,'0'0'1233,"0"0"-1215,0 0-13,0 0 13,0 0 5,11 94-19,-30-12 14,-4 1-3,-2-1-1,8-9 17,4-8-25,9-12-1,4-12-3,0-12 5,0-7-1,10-7 9,9-3 6,7-5 26,12-5-18,12-2-18,10 0-11,4-7 0,1-11 0,-1-5-45,-2-4-83,-4-4-86,-8-1-400</inkml:trace>
  <inkml:trace contextRef="#ctx0" brushRef="#br0" timeOffset="128147.24">24431 5598 1762,'0'0'19,"0"0"-7,0 0-1,0 0 10,0 0-21,-64 75 2,29-19-1,8 4 3,11 0-4,9-6 1,7-8-1,0-12-2,15-13-11,14-11-3,12-10 0,6-5 1,3-23-6,-4-12 8,-10-9 9,-8-7 2,-14-1-12,-12-12-6,-2-7-17,-22-13 7,-11-6-9,0 8 13,3 12 25,7 17 1,5 19 36,6 13 11,1 10 12,4 10-2,1 6-22,-3 31-23,-3 36-9,3 33 40,8 29 23,1 10-2,3 7-6,13-6-55,-2-11-3,0-11 0,-5-11 0,-4-12 0,-4-11 0,-1-14-111,-7-23-93,-17-28-384</inkml:trace>
  <inkml:trace contextRef="#ctx0" brushRef="#br0" timeOffset="129178.98">21330 12489 921,'0'0'213,"0"0"-72,-34-87 39,29 73-9,4 6-62,1 8-40,0 0-45,0 20-19,0 18-3,4 15 16,-1 12-3,-3 4-13,0-1 1,0-6-3,-1-10-22,1-14-51,0-16-126,7-15-163,8-7-331</inkml:trace>
  <inkml:trace contextRef="#ctx0" brushRef="#br0" timeOffset="129370.89">21240 12434 407,'0'0'892,"-22"-86"-854,21 46 51,1-1 48,0 7-40,14 5-33,9 4-31,6 6-21,10 7-7,8 5-5,8 7-2,0 0-3,-4 17-74,-19 16-109,-24 14-141,-14 14-207</inkml:trace>
  <inkml:trace contextRef="#ctx0" brushRef="#br0" timeOffset="129537.38">21173 12814 556,'0'0'635,"0"0"-592,0 0 120,0 0-39,0 0-14,0 0-25,45 30-43,3-30-27,13-5-15,5-10 0,2-4-84,2 0-114,-10-2-175,-9 2-405</inkml:trace>
  <inkml:trace contextRef="#ctx0" brushRef="#br0" timeOffset="130040.03">21804 12796 72,'0'0'732,"0"0"-603,0 0 57,0 0 2,0 0-7,0 0-43,-16-12-50,16 12-39,0 0-18,0 0-20,0 0-11,0 0 0,0 0-3,10 0-7,1 0-34,-1 0-27,-1 0 6,-8 0 7,-1 0 24,0 0 15,0 0 11,0 0 0,0 0-8,0 0-46,0 0-73,-1 3-32,-9 1-133,4 1-89</inkml:trace>
  <inkml:trace contextRef="#ctx0" brushRef="#br0" timeOffset="130298.53">21804 12796 124</inkml:trace>
  <inkml:trace contextRef="#ctx0" brushRef="#br0" timeOffset="130428.25">21804 12796 124,'8'22'1075,"-8"-22"-914,0 0 26,0 0-20,0-5-74,3 1-30,11 0-38,5-1-9,6 1-3,5 0-13,-1 2 0,3-2-3,-4 1-14,-3-1-42,-2 0-60,-8 4-152,-9 0-243</inkml:trace>
  <inkml:trace contextRef="#ctx0" brushRef="#br0" timeOffset="130587.4">21776 12965 1528,'0'0'82,"0"0"-49,0 0 88,0 0-78,0 0-43,115-29 0,-61 29-107,7-8-251,4-6-564</inkml:trace>
  <inkml:trace contextRef="#ctx0" brushRef="#br0" timeOffset="130918.99">22483 12498 1502,'0'0'131,"0"0"-79,0 0 44,0 0-38,0 0-18,0 0-22,0 117 32,0-53-35,0-5-1,1-5-14,1-7 0,3-8-5,0-9-57,3-10-29,-2-7-163,-3-13-146,-3 0-437</inkml:trace>
  <inkml:trace contextRef="#ctx0" brushRef="#br0" timeOffset="131072.87">22374 12523 1252,'0'0'99,"1"-82"21,17 47 19,9 5-34,14 5-59,16 6-32,14 6-14,3 10-1,-9 3-63,-19 14-131,-25 17-207,-21 11-651</inkml:trace>
  <inkml:trace contextRef="#ctx0" brushRef="#br0" timeOffset="131649.87">22436 13023 1170,'0'0'72,"0"0"-51,0 0 81,0 0 7,97 42-37,-52-42-58,3 0-14,0-14-8,-7-6-24,-8-4 4,-4 0-19,-11-1-6,-4 3 53,-4 4 7,-3 8 27,-1 3 21,-5 6-1,1 1-40,2 5-14,1 17 0,-1 7 4,-4 5-4,0 2-3,0-1 3,0-7-7,0-7-39,0-10-9,0-7-4,0-4 39,12-7 20,2-16 9,6-9 21,3-2 45,-1 2 18,1 4-22,-8 9-1,-4 8-23,-3 8-23,0 3-20,-2 8-3,4 16-2,0 8 0,-7 2 0,-3-1-12,0-7-29,0-9-5,0-9-8,0-8 4,0 0 51,5-20 35,7-11-15,1-3 28,3-2 11,1 5-20,-2 9-2,0 6 8,-3 10-18,-3 6-16,3 0-11,4 19-8,5 8 4,-3 7 0,-1 0-23,-1-2-35,1-7-84,4-9-161,2-16-332</inkml:trace>
  <inkml:trace contextRef="#ctx0" brushRef="#br0" timeOffset="131943.95">23567 12201 1559,'0'0'99,"0"0"-99,0 0 0,0 0 15,18 115 38,-18-29 13,0 7-59,0 0-3,0-5 0,0-9 9,0-12-8,15-14 0,4-14 3,6-9 6,6-9-1,6-6 24,2-6-6,3-6-15,4-3-4,-2 0-12,1-8-19,0-8-73,0-8-114,-10-6-378</inkml:trace>
  <inkml:trace contextRef="#ctx0" brushRef="#br0" timeOffset="132139.59">23916 12627 1672,'0'0'53,"0"0"-34,0 0 81,0 0-47,0 0-33,102-31-20,-45 31-4,9 0-26,6-3-59,0-4-126,2-5-199,-13-3-430</inkml:trace>
  <inkml:trace contextRef="#ctx0" brushRef="#br0" timeOffset="132483.65">24546 12380 1364,'0'0'53,"0"0"-7,0 0 76,0 0-76,0 0-40,0 0-6,-77 97 6,75-42 0,2 0-2,4-5 3,16-10-1,5-13-3,9-15 1,6-12 2,1-15-1,1-27 0,-6-13 2,-10-11 0,-14-2 12,-12-2 1,0-4-5,-30 12-12,-8 16-3,-3 19-3,-1 26 0,1 4-12,2 28 13,12 11 1,14 4 1,13-3 0,0-6 9,23-7-3,10-8 6,14-6 3,18-6-10,17-8-5,9-2-87,-4 0-347</inkml:trace>
  <inkml:trace contextRef="#ctx0" brushRef="#br0" timeOffset="134298.19">22832 9832 532,'0'0'503,"0"0"-452,0 0 12,0 0 88,0 0-15,0 0-44,-2 0-13,2 4-17,18 11-12,15 6-14,12 5 12,6 4-20,2-2-10,-2-3-2,-3-3 1,-7-4-2,-8-3-3,-6-6-8,-9-1-1,-5-5 1,-7-2-2,-3-1 0,-3 0 0,0 0 3,0 0 1,0 0-3,0 0 7,-6 0 1,-3 0-2,-8 0-1,-7 7 2,-6 3 0,-6 5 1,-4 3 4,-5 7-3,-3 2-5,-4 2-3,2 1-4,3-2 0,9-4 0,10-4 0,9-5 0,7-4 0,2-3 0,5-4 0,0-1 0,4-1 0,0 0 0,1-2 0,-2 0 0,2 0 0,0 0 0,0 0 0,0 0 0,0 0 0,0 0 0,0 0 0,0 0 0,2-2 0,4-9 0,3-1-96,3-4-64,0 7-192,1-1-267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4:13:39.2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3717 1244 1377,'0'0'32,"0"0"-28,0 0 120,0 0-7,0 0-40,0 0-17,0 0-19,0 0-31,-4-26-6,4 68 18,9 18 3,1 14 7,2 8-16,-1-2-8,-4-6 1,5-12-5,-3-13 0,7-13-2,-1-14 2,3-10 5,-1-9 1,5-3 15,8-13 6,7-25-31,6-11 0,-4-13 0,-8-11 0,-7-4 0,-9 3 0,-2 5 0,-2 15 0,-2 13 0,-2 12 0,-4 10 0,-3 9 0,0 6 0,0 4 0,2 0 0,5 17-118,7 14-107,2 7-268</inkml:trace>
  <inkml:trace contextRef="#ctx0" brushRef="#br0" timeOffset="475.9">4302 1693 1400,'0'0'1,"0"0"-1,0 0 51,0 0-37,0 0-14,0 0-2,3 3 2,-3 0 15,0-3 43,0 0 47,0 0 8,0 0-37,0 0-12,0 0-33,0 0 17,0 0-27,0 0-7,0 0-5,0 0-3,0 0-3,0 0-3,0 0 0,0 0 0,0 0 0,0 0 1,0 11 3,0 12 3,0 12 1,0 7-8,0 8 0,0-4 0,0-2 0,-9-6 0,3-9 0,3-9 0,-2-6 0,5-9 0,0-5-20,0 0-71,0-10-27,5-13-223,12-7-642</inkml:trace>
  <inkml:trace contextRef="#ctx0" brushRef="#br0" timeOffset="736.02">5060 1627 943,'0'0'234,"0"0"-125,0 0 135,0 0-73,0 0-69,0 0-33,-18-14-28,34 11-5,19 0-20,15-3-14,10 1-2,-2 2-41,-8 1-63,-10 2-144,-8 0-410</inkml:trace>
  <inkml:trace contextRef="#ctx0" brushRef="#br0" timeOffset="885.31">4964 1833 1374,'0'0'289,"0"0"-244,0 0-45,93-34 23,-26 26-23,16-3-192,10-9-445</inkml:trace>
  <inkml:trace contextRef="#ctx0" brushRef="#br0" timeOffset="2017.62">6040 1325 970,'0'0'347,"0"0"-264,0 0 103,0 0-32,0 0-105,0 0-39,-6 80 13,22-1 27,1 1-36,-6-3 0,-2-8-9,-2-10-4,0-12-1,0-16 1,-2-14-1,1-17 0,3 0 0,7-29 5,12-21 8,5-16-5,2-11-5,-7-6 2,-4-3 0,-8 7-4,-1 15-2,-1 23-13,-8 21-44,1 20-46,-7 3-239,0 28-436</inkml:trace>
  <inkml:trace contextRef="#ctx0" brushRef="#br0" timeOffset="2549.15">6428 1852 1657,'0'0'0,"0"0"28,0 0-28,0 0 20,0 0-5,0 0-12,3 95-3,-3-71-1,-6-5-23,1-6-30,2-7 10,3-6 6,0-3 38,0-18 19,0-10-14,8-6 21,9 1 15,0 2 13,-1 6-11,-4 10-1,-4 9-11,-1 8-9,2 1-20,3 14-2,4 16-1,1 6 0,-4 3-1,-7 2-1,-5-4-12,-1-8-20,0-7-19,0-10 6,0-12 11,0 0 37,0-24 10,0-11 7,14-7 20,7-3 13,6 1-10,1 6-7,-1 7-1,-3 16 1,-5 9-16,-1 6-15,0 14-2,-3 19-4,4 4 4,-8 3 0,-5-2 0,-2-5-1,2-7-26,2-4-34,-2-7-48,1-5-160,-4-7-262</inkml:trace>
  <inkml:trace contextRef="#ctx0" brushRef="#br0" timeOffset="2715.43">6955 1967 1673,'0'0'101,"0"0"-99,0 0 48,0 0-5,0 0-15,22 103-28,-22-69-2,0 0-53,-10-6-100,4-13-244,6-15-733</inkml:trace>
  <inkml:trace contextRef="#ctx0" brushRef="#br0" timeOffset="3839.85">7259 1231 1061,'0'0'77,"0"0"32,0 0 109,0 0-79,0 0-67,0 0-35,5 67 3,6 8 43,-4 15-42,-4 6-2,-3 1-6,0-5-17,0-5-3,0-8-3,0-6-4,0-14 5,0-13 0,20-15-1,12-6 1,16-11-1,16-7-10,17-7 0,7 0 0,3-12 0,-11-5-49,-18-4-91,-7-3-161,-18-6-540</inkml:trace>
  <inkml:trace contextRef="#ctx0" brushRef="#br0" timeOffset="4260">7973 1431 1638,'0'0'0,"0"0"-1,0 0 1,0 0 30,-94 114 3,58-49-17,8 4-14,11-9-1,17-7 0,0-10-1,26-17-2,11-15 2,9-11 1,8-17 6,-2-28-1,0-10 3,-7-8 9,-14-8 1,-16-5-4,-15 3-4,-1 9-7,-29 15-3,-13 25-1,-5 16 0,3 8-12,2 12-15,12 18 14,11 3 2,11-1-7,9-3 8,0-3 10,23-4 0,8-2 3,10-6 12,9-4-2,7-5-13,1-1-22,-6-1-284,-13-3-529</inkml:trace>
  <inkml:trace contextRef="#ctx0" brushRef="#br0" timeOffset="4889.08">7932 1056 1258,'0'0'195,"0"0"-131,0 0 96,0 0-60,0 0-56,6 109 34,7-19 11,1 14-34,-3 13-51,-4 0-4,-1-1 0,-1-11 0,-2-7 0,3-13 0,1-15 0,5-16 0,-3-16 0,-3-16 0,-2-14 0,-4-8 0,0 0 0,0-12 0,-7-14-90,-2-12-45,4-1-67,5-1-160,0-2-295</inkml:trace>
  <inkml:trace contextRef="#ctx0" brushRef="#br0" timeOffset="5116.15">8340 1860 1140,'0'0'538,"0"0"-529,0 0 99,0 0-3,0 0-25,13 104-23,-13-62-47,0-2-10,0-1 0,-2-3 0,2-5-54,0-11-104,0-15-267</inkml:trace>
  <inkml:trace contextRef="#ctx0" brushRef="#br0" timeOffset="5565.52">9206 1630 862,'0'0'113,"0"0"79,0 0 36,0 0-82,0 0-12,0 0-53,12 4-32,16-4-11,22 0-15,14 0-21,6 0-2,-4-4-70,-19 1-202,-20 3-433</inkml:trace>
  <inkml:trace contextRef="#ctx0" brushRef="#br0" timeOffset="5715.67">9218 1889 1651,'0'0'30,"0"0"4,0 0 68,0 0-84,97-18-18,-45 16-38,8-3-185,3-4-336</inkml:trace>
  <inkml:trace contextRef="#ctx0" brushRef="#br0" timeOffset="7439.98">10306 1442 1133,'0'0'124,"0"0"-52,0 0 109,0 0-63,0 0-41,0 0-31,0-14-23,0 14-11,0 0-3,0 3-9,0 14 2,-3-1 3,-4 0-1,4-2-2,0-4 3,2-5-5,1-2 0,0-1 0,0-1 2,0 2 2,0-3 0,0 0 1,0 0-1,0 0-2,0 0 1,0 0 0,0 0 0,0 0-1,0 0-1,0 0 6,0 0-4,0 0 5,-1 0-2,1 0-2,-2 0 3,1 0-4,1 0 1,0 0 3,0 0-5,0 0 4,-2 3-6,2 13-3,-3 14 3,-1 16 2,-1 17 11,-1 0 11,1-1-1,2-8-5,1-11-1,-1-13-14,3-7-3,0-10-3,0-6-33,0-5-46,15-2-35,4-7-111,7-20-111,-1-3-287</inkml:trace>
  <inkml:trace contextRef="#ctx0" brushRef="#br0" timeOffset="8001.37">10647 1620 686,'0'0'78,"0"0"9,0 0 59,0 0-55,0 0-35,0 0-9,2-3 4,-2-1-3,0-1 15,-3-2-36,-2-1 3,2-4 4,3 1-10,0-4 13,0-1-16,0 0-4,11 2-2,5 2 1,4 4 2,3 8 1,4 0 2,5 17-1,-1 19 5,-4 11-2,-10 6-5,-11 0-11,-6 0-4,-5-2 2,-16-5-4,-6-7 1,-3-10-3,0-11 1,0-10-9,4-8 2,2-5 7,4-20 0,2-6 6,6-3-2,6 3 14,1 6 7,5 8 2,0 9-3,0 8-3,14 0-14,19 17-7,15 11 0,4 8 0,-1 1 4,-4-2-3,-11-4 0,-8-2-2,-6-8-16,-8-4-69,-4-6-143,-4-11-143,1 0-421</inkml:trace>
  <inkml:trace contextRef="#ctx0" brushRef="#br0" timeOffset="8459.01">11332 1371 603,'0'0'547,"0"0"-486,0 0 102,0 0-5,0 0-60,0 0-65,-10-2-26,10 55 17,7 17 37,-3 5-27,-4-1-7,0-1 5,0-2-14,0-6-9,-3-5 5,0-6-9,-1-6-2,3-7 4,1-7 5,0-9 5,0-4-6,13-3 12,15-3 4,19 0-1,24-5-2,24-5-21,19-2-3,8-3 0,-5 0-4,-9 0-99,-21 0-91,-20 0-480</inkml:trace>
  <inkml:trace contextRef="#ctx0" brushRef="#br0" timeOffset="9952.31">11882 1562 607,'0'0'118,"0"0"25,0 0 21,0 0-64,0 0-12,38-78-19,-29 56 4,1-1-11,-6 1-31,-2 0 10,-2 3-1,0 2 2,0 7-20,-3 3-7,-3 2-4,0 4-7,2 1-4,-9 0-4,-7 3-3,-9 14 2,-9 5 3,-4 6 2,-1 0 0,5 1 0,11-3 0,14-11 0,5-4 0,7-8-2,1-1-1,0-2-1,0 0 3,0 0 1,0 0-1,0 1 1,0 1 0,0 1 0,0 2 0,0-1 3,0-1-3,0 1 1,0-1-1,0-1 1,0-1-1,0-1 0,0 0 0,0 0 0,0 0 1,0 0 0,0 0 0,0 0 1,0 0 0,0 0 0,0 0 0,0 0 0,0 0 0,0 0 1,0 0-1,0 0-2,0 0 0,0 0-1,0 0-1,0 0 0,0 0 1,0 0-3,0 0-1,0 0 0,0 0-2,0 0-14,0 0-14,3 0-29,3-3-86,0-2-40,1 3-59,1-4-7,2 2-192</inkml:trace>
  <inkml:trace contextRef="#ctx0" brushRef="#br0" timeOffset="10440.57">11764 1411 320,'0'0'0,"0"0"-7,0 0 5,0 0-17,0 0-44,0 0-80</inkml:trace>
  <inkml:trace contextRef="#ctx0" brushRef="#br0" timeOffset="11197.91">11764 1411 160,'-77'49'110,"76"-47"41,-1-2 11,2 0-19,0 0 34,0 0-23,0 0-22,0 0-26,0-2-22,0-2-41,0 1-15,2 1-16,-1-1-7,-1 3-1,0-2-1,3-2 0,1-2-2,2-2 6,6-3-3,2-1-2,2 1 6,-1 0-2,-6 2 10,1 4 5,-4-1 5,-3 2-1,-1 4-9,-2 0-6,0 0-4,0 0-1,0 0-2,3 0 5,1-3 3,1 3 0,2-1-1,0 1-1,-3 0-2,0 0 0,-3 0-1,-1 0-2,0 0-1,0 0-2,0 0 2,0 0-3,0 0 2,0-2 0,0 1-1,0 1 1,0 0-2,0 0 0,0 0-12,2-5-26,3-3-20,-1 1-29,5-3 37,-2 1 30,1 2 19,-4 2 1,-1 0 3,-1 3 44,-2 1 15,0 1 9,0 0-14,0 0-24,0 0-13,0 17-13,0 10 12,0 12 6,-3 9-5,-18 9-2,-8 4-6,-6-2-9,3-6-1,8-11-2,7-11 2,8-12-2,9-10-2,0-8-3,0-1 5,0 0 0,6 0 7,13-10 6,8-1-6,10 2 3,7 0-2,2 5-3,2 3-1,-2 1-2,-1 0 0,-2 0 1,-3 0-3,-1 5-1,-8 0-20,-10-1-19,-6-3-62,-11-1-153,-4-8-229</inkml:trace>
  <inkml:trace contextRef="#ctx0" brushRef="#br0" timeOffset="11422.01">12077 1441 1182,'0'0'326,"0"0"-322,0 0 160,0 0-60,0 0-70,0 0-19,-24 54 29,16 6 10,5 0 1,3 1-12,0-2-21,0 0-22,0-1 0,0-7 0,0-7 0,0-11-3,0-11-67,9-10-30,6-12-37,5 0-113,6-27-115,8-18-365</inkml:trace>
  <inkml:trace contextRef="#ctx0" brushRef="#br0" timeOffset="11699.95">12429 1478 961,'0'0'89,"0"0"-14,0 0 146,0 0-57,0 0-113,0 0-41,-7 4-8,-5 42 11,8 2 2,4-4-8,0-8-5,10-9 4,13-8-2,2-2 10,6-7 24,2-3 16,-2 3-4,-2 0-6,-9 2-18,-6 2-12,-9 3-7,-5 3-7,0 2 0,-22 1-2,-9-3-33,-9-9-41,1-10-97,0-1-158,2-19-217</inkml:trace>
  <inkml:trace contextRef="#ctx0" brushRef="#br0" timeOffset="12097.52">12449 1526 419,'0'0'509,"0"0"-496,70-71 52,-55 61 52,3 1-65,7 1-30,6 1-4,8 0 11,0-2 12,-6 2 4,-9 1-5,-9 2-17,-9 4-11,-5 0-12,-1 6-14,0 14 14,2 7 7,1 2 9,3 1 18,4-4 10,1 0-7,-1-8-12,5-4-14,1-9 2,6-5 4,6 0 16,1-18-6,3-13-6,-7-7 1,-11-4 21,-11 1-5,-3 2-10,-5 5-11,-15 8-8,0 9-8,-1 8-1,-4 9 0,0 0-7,-15 16-7,-6 11-13,-5 5-1,6 1-38,19-4-86,26-4-179,19-11-233</inkml:trace>
  <inkml:trace contextRef="#ctx0" brushRef="#br0" timeOffset="12354.78">13557 2266 1396,'0'0'177,"0"0"-65,0 0 30,-64 79-47,36-58-68,-5 2-27,-6 2-21,-5-6-158,-1-11-724</inkml:trace>
  <inkml:trace contextRef="#ctx0" brushRef="#br0" timeOffset="13718.36">15591 1462 1394,'0'0'152,"0"0"-146,0 0 41,0 0 85,0 0-72,0 0-19,0 0-24,14-43-10,6 84 0,9 22 16,4 12 3,0 10-6,0-2 0,-3-8-3,-2-8-6,-3-12-3,-1-12-2,-3-12-2,-3-11 1,-4-10 3,-3-9-1,2-1 5,3-17 5,4-24-17,6-16 0,-4-15 0,-2-8 0,-8-5 0,2-4 0,-1 12 0,3 8 0,0 17 0,2 21 0,-3 20 0,3 11-111,-6 25-70,-3 26-263,-6 18-444</inkml:trace>
  <inkml:trace contextRef="#ctx0" brushRef="#br0" timeOffset="14129.93">16218 2138 1340,'0'0'101,"0"0"-94,0 0 88,0 0 18,0 0-39,0 0-35,0-58-14,0 50 2,0 1-8,3 5-6,6 2-6,5 0 0,8 21-6,6 11 5,-1 12 0,-11 9-5,-9 3 1,-7 1 0,-2-3-4,-20-11 0,-2-10-22,1-14 3,2-13 3,2-6 15,0-6 3,2-18 5,2-4 15,2 1 11,9 3-2,2 8 17,2 8-5,0 6-22,12 2-16,16 3-3,11 15-2,3 7 2,-2-1-11,-2-2-37,-1-4-20,-2-3-36,0-13-161,-1-2-287</inkml:trace>
  <inkml:trace contextRef="#ctx0" brushRef="#br0" timeOffset="14365.01">16943 1714 1152,'0'0'36,"0"0"112,0 0 56,0 0-64,0 0-55,0 0-38,73 22-20,-25-22-17,5 0-10,3 0-71,-11 0-182,-8 0-340</inkml:trace>
  <inkml:trace contextRef="#ctx0" brushRef="#br0" timeOffset="14521.61">16958 1968 805,'0'0'800,"0"0"-779,0 0-21,100-41 68,-42 32-68,12 3-67,2-1-319</inkml:trace>
  <inkml:trace contextRef="#ctx0" brushRef="#br0" timeOffset="18188.25">17828 1673 615,'0'0'108,"0"0"-9,0 0 43,0 0-49,0 0-22,0 0-27,0 0-23,-42-69 48,42 44 17,0-1-10,0 3-28,16-1-6,8 10-1,4 4-13,7 10-13,1 0-2,-1 20-1,-5 15-9,-9 5 3,-12 10-2,-9 0 1,0-1-5,-21-9 0,-1-5-4,-1-10-21,3-9 3,6-6 3,2-10 9,6 0 10,4-2 5,1-13 24,1-2 8,0 2-10,0 4 5,11 5-3,7 6-9,5 0-10,12 20-4,5 9-2,3 8 3,-8 4-5,-12 2 0,-14-2-2,-9-2 0,-9-3 0,-22-9-16,-14-5-23,-8-11-8,0-8-12,6-3 5,9-19-13,16-15-19,19-9-64,8-8-2,38-6-59,14 3-165</inkml:trace>
  <inkml:trace contextRef="#ctx0" brushRef="#br0" timeOffset="18479.96">18442 1608 771,'0'0'342,"0"0"-269,0 0 100,0 0-63,0 0-67,-43 75-18,4-12 16,8 5 3,16-1-22,15-9-5,4-7-6,26-12-1,9-15-3,9-12-3,1-12 7,0 0 7,-4-17 14,-8-14-1,-10-13-14,-16-7 1,-11-7-4,-1-4-5,-25 1-9,-7 8-6,-5 10-4,3 18-16,1 18-35,2 7-74,4 11-149,10 14-177</inkml:trace>
  <inkml:trace contextRef="#ctx0" brushRef="#br0" timeOffset="19320.55">18861 1350 979,'0'0'144,"0"0"-93,0 0 90,-7-74 6,7 74-44,0 15-60,0 27-33,13 23 41,3 19 19,3 10-29,-2 6-21,2-1-8,-3 4 2,-6 0-5,-2 3 0,-8-5-5,0-8-1,0-11-3,0-12 3,0-13-1,0-10 3,9-11 11,6-7 7,8-7-10,9-5 24,15-4-12,22-4-2,22-9-1,22 0-14,16-10-8,-2-13-19,-8 2-99,-25-3-154,-26-2-584</inkml:trace>
  <inkml:trace contextRef="#ctx0" brushRef="#br0" timeOffset="20227.26">19333 1855 536,'0'0'157,"0"0"-89,0 0 82,0 0-32,0 0-33,0 0-37,0-7-20,0 7-8,0 0 7,0 0 0,0 0 6,0 0 16,0 0 8,0-1-5,1 1-8,0 0-8,-1 0-13,0 0-11,0 0-6,0 0 0,0 0-5,0 0 1,0 0-1,0 0 0,0 0 5,0 0 23,5 0 16,-4 0-13,4 0-13,12 0 2,8-2-3,9 1 0,9-1-6,-4 0-8,-4 2-3,-9-2-1,-6 2-1,-5 0-50,-2-3-123,-3-4-163,0-2-482</inkml:trace>
  <inkml:trace contextRef="#ctx0" brushRef="#br0" timeOffset="20810.82">19978 1713 764,'0'0'74,"0"0"-2,0 0 90,0 0-42,-22-79-38,15 53 4,5-1-16,-1 1-12,3 3-3,0 6-4,11 3-16,7 5-9,2 9-1,7 0-5,2 20-10,-1 19-3,-7 11-6,-15 11 4,-6 1-5,-13-1-7,-17-8-36,-3-5-16,5-11 4,5-12-5,8-10 33,8-11 20,5-4 7,2-8 49,0-12 28,8-5-23,10 2 1,4 6-14,0 7-11,-2 10-12,-2 0-5,-2 17-7,-4 14-5,-3 5 1,-9 5 0,0-1-2,-17-2-9,-8-6-17,-5-5-29,1-10-36,0-9-1,8-8-12,6-9-55,14-22-5,1-10-155,18-7-213</inkml:trace>
  <inkml:trace contextRef="#ctx0" brushRef="#br0" timeOffset="21111.82">20429 1598 123,'0'0'1232,"0"0"-1195,0 0-29,0 0 25,-10 95 25,-6-32 5,5 2-39,9-6-17,2-11 2,13-6 0,12-15 2,6-10-3,6-14 19,3-3 12,2-11-5,-5-19-8,-8-9 8,-14-7-13,-13-10-6,-2-2-7,-16-7-5,-19-1-1,-4 11-1,1 15-1,4 20-13,4 20-16,3 6-94,-1 24-185,3 9-329</inkml:trace>
  <inkml:trace contextRef="#ctx0" brushRef="#br0" timeOffset="21602.7">20912 1302 788,'0'0'54,"0"0"-13,0 0-23,0 0 91,0 0 2,0 0-64,-18-8-26,7 24 17,3-1 1,3-1-19,5-1 0,0-6 8,0 0-1,5-6 1,4-1-1,-1 0 7,0 0-10,0-4 2,-1-10-3,0-3-10,-2 1-2,-5 3-8,0 4 6,0 0 1,-7 5-10,-8 2-7,-2 2-12,-4 0-38,2 6-75,6 7-121,5-1-461</inkml:trace>
  <inkml:trace contextRef="#ctx0" brushRef="#br0" timeOffset="23310.11">20105 1227 521,'0'0'72,"0"0"-37,0 0 86,0 0 50,0 0-51,0 0-22,11-52 9,-11 49-9,0 3 6,0 0-40,0 0-23,0 0-21,0 22-9,-3 17-4,-15 16 10,-6 16 9,-8 11-11,-3 3-9,1 2-1,4-3-4,10-4 0,7-9 1,12-6 3,1-8 2,2-10 1,16-8-3,0-10 0,0-5 0,-1-7 5,1-8-5,-1-4 2,-3-5 3,2 0 1,-2 0-2,-1-11 0,-3-9 2,1-5-3,-2-8 2,-2-4 0,-4-4-4,0-5 2,-3 0 0,3 0-1,-1 3-3,2 4 8,-1 3-1,0 7-4,-3 3 3,0 6-1,0 5-4,-13 1-2,-1 5-1,-2 3-2,-1 2-4,-3 4 1,2 0-9,4 0-2,4 0 1,4 4-9,3 5-21,0 8-55,-2 6-45,-4 6-95,-5 2-209</inkml:trace>
  <inkml:trace contextRef="#ctx0" brushRef="#br0" timeOffset="23917.71">20101 1241 907,'0'0'194,"0"0"-177,0 0 127,0 0-33,0 0-87,0 0-22,-39 64 6,20 2 21,1 14 4,7 6 1,4 3-7,3-5-3,4-8 4,0-7 4,0-14-7,1-6-1,11-11-3,0-9-6,4-7-7,-2-7 4,-1-4 1,-6-8 2,-2-2-1,-4-1-2,1 0 5,3 0 1,2-15-2,4-5-12,6-9 1,4-5-4,-2-2-1,-3 1 4,-5 4 3,-8 5-1,-3 4 10,-1 1-9,-16 0-4,-2 1-2,-6 0-1,-1 5 0,2 4-3,5 6-6,7 4-1,3 1-1,-3 0-3,2 3-5,-1 9-50,0 3-130,4-1-192,2-1-568</inkml:trace>
  <inkml:trace contextRef="#ctx0" brushRef="#br0" timeOffset="30989.96">14638 7786 660,'0'0'62,"0"0"-60,0 0-2,0 0 65,0 0 8,0 0-28,110 13-16,-76-9-11,4-3 9,3 2-1,-2-3 8,0 3 4,1-3-1,0 0-8,2 0 1,3 0 5,5 0-15,1 3 4,1-2-10,-1 1 1,-3 1-4,-1-2-1,-2 0-4,0 2-1,-2-3 0,2 0-4,-3 0 1,1 0-2,0 3 0,3-1 4,1 0 5,3 0 7,1-2 0,-3 3-5,1-3-3,-6 0-3,-2 3 2,0-3-3,-3 0-3,-1 1 0,0-1 6,3 1-2,-1 2 1,0-1 2,3 1-4,0-2 2,-2-1-5,3 0 6,-4 0-7,0 0 2,-1 0-1,1 0-1,2 0 2,3 0-2,4 0 0,3-3 0,-2 2 2,-3 1 1,-1 0-1,-2 0 3,1 0 6,3 0-7,2 1-1,2 2 1,3 0 2,-1 2 1,-1-2-3,-1 1 4,1 1-3,1-3-3,3 0 4,8-2-3,2 0-3,3 0 3,-3 0-3,-4 0 0,-1 0 0,1-4-1,-3 4 2,1 0-2,-2-2 2,5 2 3,4-3-2,7 2-2,4 0 0,1-1 1,-2 2 0,1-1 1,2 1-2,4 0 3,1 0-3,0-2 0,2 1-1,1-3 1,1 4 0,4-3 1,-1 2 1,-3-1-1,-1 2 3,2-1-4,-4 1 2,-2-2 0,0 2-1,-1 0 2,-1-1-2,5-2-1,-2-1 0,0-2-1,4 0 0,1 1 1,4-3-2,0 4 2,0-1 0,-3 0 2,-3 3-1,-2 0-1,1 2 0,-1-1 3,5 1-3,-3-2 0,-3-2 0,3 1-1,-3 2 1,2-2-2,1 1 1,-3 0 2,-2-1-2,5 2 2,3-1-1,2 2 0,2 0 1,5 0 1,-1 0 0,-2 0-2,-6 0-1,-8 0-1,-1-1 2,-6-1 0,2 1-4,-7-3 3,-5 4 2,-8-3-2,-12 0 1,-14 2 0,-10 1 0,-12-2 1,-7 2-2,-3 0 1,0 0-10,0 0-5,0 0 10,0-3 4,0 0-1,0-1 2,0-1 0,-7-5 2,-9-2-2,-10-3 2,-7-2-2,-8 0 0,-2 2 0,5 2 0,4 4-1,5 1 1,4 2 1,1 1-1,4 1 1,3 0 6,2-2 4,0 2 7,8 1 2,1 1 10,6 2 10,0 0 1,3 0-12,22 0-13,15 12-5,15 3-2,5 0 18,-5 1-10,-12-7-5,-10-1-1,-9-2 3,-6-3 3,-6 0-11,-6 1-6,-4-3 0,-2 2-1,0 4-1,-6 4 2,-21 9 1,-17 5 10,-14 7-2,-8 2 1,-2 5-8,7 0 0,9 4-2,2-1-9,3 2-72,-1-9-197,2-14-542</inkml:trace>
  <inkml:trace contextRef="#ctx0" brushRef="#br0" timeOffset="32332.85">23306 8286 596,'0'0'915,"0"0"-910,0 0 0,0 0 73,23 75 11,-19-36-42,-4 5-30,0 1-6,-3-3-8,-6-2-1,-1-8-1,8-15-1,1-5-40,1-12-10,0 0 16,0-20 18,1-18-8,6-12-14,-3-9 23,-2-6 11,3-3 3,4-4 1,6 8 2,5 8 3,6 13 6,1 13 5,-2 12 1,-2 9 4,3 9-4,0 2-10,1 24-4,-6 16-2,-14 11 1,-7 8 0,-31 1-2,-17-1-1,-7-8 1,1-6-9,14-7-10,19-7 13,18-5 0,3-6-2,25-7 8,11-4 0,9-4 16,4-7 14,2 0-6,-2 0-6,-3-11-13,-4-6 1,-2-5-4,-5-5 0,-7-5 1,-5-1-1,-9 2 1,-8 3 3,-6 7 2,0 6 0,-10 10-2,-13 5-5,-5 3-1,-5 21-8,-1 12 4,7 7 1,10 4-4,13-4 7,4-2-2,15-7 1,10-10 1,5-9-1,2-8-9,3-7-19,6 0-34,3-17-5,6-8-31,-1-7-48,-4-1 54,-2-4 32,-4-2 37,-6-3 15,-7 0 9,-6 3 7,-12 2 44,-4 8 29,-4 6-11,0 7 18,-12 9-36,-10 7-36,1 0-11,-6 23-4,2 17 0,5 15 13,4 6 10,10 7 17,6 0 11,0 0 4,0-6-14,0-6 0,0-8-15,0-5-18,-11-9 4,-7-7-8,-2-8-4,-7-7 1,0-6-1,-3-6-25,3 0-45,6-11-51,14-13-19,7-7-127,4-6-196</inkml:trace>
  <inkml:trace contextRef="#ctx0" brushRef="#br0" timeOffset="32504.92">23931 8629 590,'0'0'954,"0"0"-937,0 0 92,0 0 15,0 0-82,133-35-34,-42 23-8,15 0-20,-2-4-146,-11-2-348</inkml:trace>
  <inkml:trace contextRef="#ctx0" brushRef="#br0" timeOffset="32672.42">24485 8785 1122,'0'0'806,"0"0"-806,0 0 0,0 0 26,0 0-26,0 0-99,26 17-314</inkml:trace>
  <inkml:trace contextRef="#ctx0" brushRef="#br0" timeOffset="37703.51">14782 3151 692,'0'0'86,"0"0"-22,0 0 58,0 0-20,0 0-45,0 0-14,0 0-18,0 0-6,0 5 9,0 5 2,0 4 16,0 4-2,0 3-7,0 1-12,0 6 0,0 5-8,0 3 4,0 7 3,0 1-4,0 7 4,-1 3-11,-3 5 7,3 0-5,1-2-4,0-3 4,0-3-3,0-2-8,0-3 4,0-1-3,6-3 1,0 0 5,-2-1-2,-1-3 5,2 0 0,-4-1-5,2 1-7,0 0 3,2 3 2,0-1-1,0-1 5,0 1-9,-1-1-1,-2 1 3,-1-1 0,-1 3-2,0-3-1,0 1 4,0 0-4,0 3 0,0-1-1,0-2 2,0 4-1,0-2 3,0 3-2,0-1-1,0-1 2,0 3-2,4-3-1,0 1 1,1-2 2,1-2-1,-1 2-1,-1-4 2,2-4-2,-1 2-1,1-3 3,0 2-1,-3-1 0,0 1 1,0 1 3,1-3-3,-2 3-3,1-1 1,-2 1-1,3 0 1,-1 3 1,0 1-1,1 4 0,-3-2 2,1 0-2,-2 0 0,0-1-1,0-2 3,0 0-2,0-1 0,0 3-1,0 1 0,0 2 0,0 1 0,0 1 2,0 0-2,0-1 2,0 0 3,1-1-5,1-1 1,-2 0-1,0 1 1,0 2 1,0 0-1,0 0-1,0 0 0,0 1 1,0 2 0,0 1 4,0 0 0,0 0-4,0-1-1,0-4 0,0-1 1,0-1 1,-2-1 0,-4 2 0,-2-2-2,1-2 0,3-2 1,-1-1-1,4-3 1,-2-2 0,1-1 0,1 1 0,1-5 1,-3 1-1,0 0 9,3-2-7,-3-1-1,-1 0-1,0 2 1,3-3 0,-2 3-2,1-2 0,-2-2 2,4-2-2,-2 2 1,-1-4-1,2-4 1,1-4-1,-3-1 3,3-6-3,0 2 0,0-3-1,-2 1 1,1 2 1,-2 3-1,0 0 0,1 4 3,0 1-3,-1 3 0,1 0 2,-1-2 0,0 3 0,1-1-1,-1-4 2,0 1-3,-1 0 1,-1-2 0,1-1 0,1-2 0,0-4 1,0 1-2,2-2 0,-1 1 3,1-1-3,-2 1-2,3 3 2,-2 1 0,2-2 2,-1 3-2,-2-7 0,3 1-3,0-2-3,0-2-40,10 0-49,32-20-191,31-24-521</inkml:trace>
  <inkml:trace contextRef="#ctx0" brushRef="#br0" timeOffset="38461.02">24128 7688 639,'0'0'314,"0"0"-308,0 0-6,-98-98 86,62 73 16,8 3-4,5 6-2,11 3 7,11 5-4,1 1-2,7 3-22,23 4-53,21 0-11,11 11-8,5 12-2,-7 4 0,-16-1-1,-18 6-1,-11 0-3,-15 3-10,-3-3-30,-27-5-4,-8-6 10,-1-8 9,8-12 20,7-1 9,12-15 0,10-16 19,2-7 26,9-4 7,20-4-26,5-1-7,9-1-16,3 6-3,-1 8-4,-5 12-43,-2 15-114,-12 7-129,-14 25-220</inkml:trace>
  <inkml:trace contextRef="#ctx0" brushRef="#br0" timeOffset="39204.79">24383 7742 1492,'0'0'18,"99"-49"-7,-50 25 140,-9 1-88,-9 5-41,-11 1-12,-13 2-6,-7 4-4,0-1-25,-16 2-17,-12 7-13,-5 3 0,-5 2 12,3 18-11,6 6 17,12 6 21,10-1-3,7 1 5,14-6 4,20-6-9,11-8 1,10-9 4,2-3-45,-4-7-1,-5-12 20,-3-4 40,-5 1 0,-5 0 1,-7 0 13,-7 4 16,-8 3-2,-5 5-8,-4 0-9,-4 7-1,0-1-6,0 2-4,0 2-9,-7 0-28,-5 0 21,-4 0 13,0 9 3,2 1 0,5-2 9,6 1 2,3-3 2,0 0-4,0-1 3,4 0 6,0-4 2,0-1 4,-4 0-5,2 0 5,0 0 3,1 0-16,-3 0-4,4-1-2,-4 1 16,0 0-16,2 0-1,-2 0-1,0 0-2,0 0-2,0 0 0,0 0-1,0 0-6,0 0-7,0 0 11,0 0 4,0 0 0,-6 4 1,-3 4 10,2 1 2,-2-1 1,-3 0 2,6-2 8,1-3 5,5-1-7,0 1-8,0 1 11,15 2 0,5-1-4,5-1-16,-1-1-3,0-3-2,-2 0-44,-1 0-43,1-10-20,0-5-120,-3 1-160</inkml:trace>
  <inkml:trace contextRef="#ctx0" brushRef="#br0" timeOffset="39393.82">25063 7586 461,'0'0'845,"0"0"-807,0 0 51,0 0 52,0 0-57,0 0-52,23-38-32,-19 60 0,-2 7 4,-2 1-1,0 2-3,-5-5-5,-4-7-43,9-3-71,0-5-118,14-11-150,17-1-514</inkml:trace>
  <inkml:trace contextRef="#ctx0" brushRef="#br0" timeOffset="39677.93">25222 7636 1259,'0'0'221,"0"0"-214,0 0 114,0 0-15,0 0-63,-94-26-25,72 26-14,6 0-1,7 3-3,6 0-2,3-1-6,0 0-22,0-1 8,0-1 9,0 0 6,0 0 7,0 0 4,0 0 6,0 0 1,0 0-1,0 3-1,3 5-8,8 6 0,6 9 4,12 3 0,10 1-2,9 3 0,2-3-3,-1 4-66,-11-5-185,-16-4-285</inkml:trace>
  <inkml:trace contextRef="#ctx0" brushRef="#br0" timeOffset="40668.4">14449 3219 1155,'0'0'124,"0"0"-117,0 0 55,0 0 52,0 0-42,0 0-42,26-3-23,-26 53 10,-8 5 1,-17 4-12,-5-8-1,2-7-2,10-10 0,4-13-3,11-9 0,3-12-15,9 0-14,25-22 17,10-14-5,11-14 3,-2-6 10,-8-1 4,-7 2 18,-4 5 21,-8 9 19,-5 10-6,-3 11-3,-6 12-8,1 8-7,1 0-22,7 25-10,-1 12 3,2 7-1,-8 2 5,-3-2-7,3-8-1,5-3 0,13-6-2,9-5-29,13-10-77,4-8-206,-1-4-453</inkml:trace>
  <inkml:trace contextRef="#ctx0" brushRef="#br0" timeOffset="41185.51">13339 3439 911,'0'0'533,"0"0"-527,96 12 9,-71 3 73,-8 4 14,-4 6-67,-8 7-26,-5 1-3,0-3-6,-3 0-36,-6-5-42,1-5-47,2-10-121,2-10-109,1-2-227</inkml:trace>
  <inkml:trace contextRef="#ctx0" brushRef="#br0" timeOffset="41344.33">13235 3305 1339,'0'0'54,"45"-89"-10,-3 53 83,10 8-58,4 8-39,-1 11-18,-5 9-12,-7 0-51,-17 29-109,-22 12-169,-14 12-311</inkml:trace>
  <inkml:trace contextRef="#ctx0" brushRef="#br0" timeOffset="41919.63">13381 3621 1407,'0'0'39,"126"-73"-28,-77 50 22,-15 7 22,-12 7-53,-9 9-2,-9 0-72,0 0-82,-4 0-12,0 2-58,0 2 11,0-1 161,0-3 52,0 0 88,1 0 114,9 3-83,5 5-55,0 2-14,-5 6-19,-4 1-21,-2 2-9,-4 0-1,0-4-15,0-2-9,0-7-11,0-6 4,0 0 31,0-14 22,14-9 17,5-2 16,2-2 25,3 8 33,-2 5-42,-2 7-3,-7 4-22,1 3-20,-3 0-19,1 17-4,-4 5-3,-5 4-3,-3 1-40,0-1-13,-7-4-8,-2-8-1,1-8-18,5-6 41,3-8 42,0-15 35,0-8 39,4-4-8,10 3-6,1 4 5,0 7-4,-2 7-15,-1 7-9,-1 6-16,5 1-18,0 7-3,5 15-4,-3 9-2,-6 3-27,-6 4-48,-6 1-64,0-7-127,0-11-297</inkml:trace>
  <inkml:trace contextRef="#ctx0" brushRef="#br0" timeOffset="42321.75">14254 3414 323,'0'0'1050,"0"0"-1050,0 0-34,0 0 34,0 0 0,0 0-6,-103 52 6,78-11-13,11 0-4,7-5 3,7-11-17,3-10 11,14-14 20,6-1 39,-2-10 41,0-10-13,-6 0-14,-2 0-14,-5 2-2,-4 6-21,1 1-11,-4 7-4,2 3-1,-3 1-2,0 0-17,0 0-16,0 0 7,0 0 11,0 1 12,0 6 4,0 5 1,3 4 0,1 5 0,1 1 1,0 4-2,2-5-8,0-1-137,1-4-27,-1-7-136,-1-8-44</inkml:trace>
  <inkml:trace contextRef="#ctx0" brushRef="#br0" timeOffset="42737.91">14386 3581 306,'0'0'79,"0"0"-79,0 0-92,89-90 82,-78 72 10,-10-1 159,-1-1 19,0 0-26,-9 2 12,-5 3-20,-2 6-54,2 7-43,-2 2-33,1 4-5,-2 20 6,4 8 8,2 4-10,4-2-9,6-5 2,1-10 0,0-5-6,10-10 2,8-4 6,3 0 47,3 0 17,-2 0-10,1 0-3,-3 16-29,0 18-14,-5 16-8,-11 11-1,-4 6-3,-4 5 0,-23-3-4,-6-4-9,-1-11-5,1-16 13,6-18-29,5-15 16,1-5 14,1-30 13,6-19 21,12-17 14,11-17-3,55-23-42,48-17-3,52-10-107,27 4-208,10 13-601</inkml:trace>
  <inkml:trace contextRef="#ctx0" brushRef="#br0" timeOffset="48361.8">14891 7814 784,'0'0'66,"0"0"25,0 0 44,0 0-36,0 0-8,0 0-31,0 0-24,0 0 0,0 0-10,0 0-6,0 0-1,7-7-10,4-3 9,1-1 6,0 0 9,2 0-10,-2-1-2,3 0 4,-1 0-15,0 2-2,0 0 2,-2 1-6,-3 0 3,0 1 0,3-3 0,3 1-1,5-3 3,6-4-5,3 0 4,3-1 0,-6-2-2,2 0 2,-3 0-4,-1-1 1,0 3 0,-5-1 5,4 2-9,-3 1 2,1 0-1,2 0 1,1 0-3,4-1 1,0 0-1,2-1 3,1-2-4,-4 1 1,0-1 0,1-1 1,-3 2 1,4-3-1,1-3 1,1-1-2,2-1 0,3 1 2,-5-1-2,1 2 1,-2 2 0,-1 2 1,-5 1-1,0 5-1,-5 1 0,0-2 0,0 2 4,3-3-4,2 0 1,4-4 0,3-3-1,4-3 2,1 0-2,4-3 1,1-2-1,1 3 1,6-2-1,-1-1 0,3 2 0,0-3-1,0-1-1,-1-1 2,2-2 0,3 0-1,4-4-1,2 2 2,-2-2-1,0 2 1,-2 1 0,-1 2 0,-5 6 1,-4-1-2,-10 7 2,-5 4-1,-2 0 3,-3 3-3,1-2-1,-1 0 1,-1 1 3,-1 1-3,-5 1 0,-4 4-2,-6 3 3,2 2-1,-6 1 0,0 3-1,1-1 1,-1 0 0,-1-1 2,3 0-2,0 0 0,-3 0 0,1 0-2,-2 5 2,-3 0 0,2 0 1,-2 0-1,0 0-1,0 0-1,0 0 1,0 0 1,0 0 0,0 0-1,0 0-1,0 0 1,0 0 0,0 0 1,0 0 1,0 0-1,0 0 0,0 0 2,0 0-1,0 0 0,0 0-2,0 0 1,0 0-1,0 0-1,0 0 0,0 0 2,0 0-1,-5 0 1,-3 3 2,-7 5 0,-6 3-2,-12 3 1,-14 4 0,-3 3-1,-6-1 0,2 1-1,9-4 1,11-7 0,13-3 0,10-2 0,10-5 0,1 0 0,0 0 5,0 0-5,7 0 4,16-9 3,10-6-6,11-4-1,3-3 0,1 1 3,1-4-5,-3 0 4,0 1 0,-4 3-2,-6 1 2,-8 6-1,-9 4 0,-10 5 0,-4 5 3,-5 0 4,0 0 2,0 0-1,0 0 0,0 0 3,0 0-5,0 0 2,0 0-2,0 8-3,0 16-3,-3 13 8,0 6 6,0 4-3,3 0-5,0-5-2,0-4 1,0-4-5,0-5 0,0-7-2,0-6 1,0-3-1,0-6-3,0-4-14,0-3-32,0 0-34,-3 0-146,-9-14-399</inkml:trace>
  <inkml:trace contextRef="#ctx0" brushRef="#br0" timeOffset="49115.23">15995 6257 1155,'0'0'295,"0"0"-251,0 0 91,0 0 22,0 0-84,0 0-27,-14-32-30,14 64-14,0 11-2,0 10 9,0 3-3,-3-4-4,0-5-2,3-12-21,0-10-65,0-11-106,8-14-292,9 0-549</inkml:trace>
  <inkml:trace contextRef="#ctx0" brushRef="#br0" timeOffset="49455.87">16226 6254 1173,'0'0'39,"0"0"-38,0 0 145,-18-78-61,12 70-29,3 1-13,3 0-2,0 2 12,0 2-16,0 0-8,0 2-9,13 1-13,4 0-4,2 1-1,1 13-4,-4 7 2,-4 4 0,-2 4-1,-7 5 0,-3 2 1,0-2 0,-15 0-1,-6-5 1,-4-5 1,3-8 0,6-6 3,8-7 5,8-3 20,0 0 19,3 0-1,38-15-25,36-13-22,37-11-10,19-5-87,-2-4-309</inkml:trace>
  <inkml:trace contextRef="#ctx0" brushRef="#br0" timeOffset="50423.66">16038 7286 704,'0'0'0,"0"0"-2,0 0 2,0 0 1,0 0 7,0 0 0,-55-43-6,53 43 24,1-2 53,-3 2 28,1-3-14,-4 0-3,1 0-22,-1-2-27,-1-1-26,0 1-11,1 1 0,1 2-2,3-4 7,3 6 5,0 0 29,0 0 28,0-1-8,0 0-6,0-2-2,0 3 0,0 0-12,8 0-12,8 0-18,5 8 2,12 13-2,1 3 8,2 2 5,-2 4-8,-5-3 1,-4 2-2,-5 0-6,-4-2-2,-1 0 6,-3 0-7,-3-2-3,-2 0 0,-1 1 3,-5 1-2,-1 3-2,0-1 3,-13 1-5,-5 2 2,-3-3-4,2-2-1,1-4 1,7-7 0,4-6-3,4-3-10,2-7-30,1 0-19,0 0-73,0-3-121,0-12-348</inkml:trace>
  <inkml:trace contextRef="#ctx0" brushRef="#br0" timeOffset="51024.44">16390 7104 585,'0'0'553,"0"0"-479,0 0 155,0 0-60,0 0-61,0 0-67,0-43-28,0 66-12,0 8-1,0 11 1,0-4 3,0-1-4,-2-6-2,1-8 2,1-3-16,0-8-1,1-5 2,16-7 6,6 0 5,6 0 4,-1-14 0,1-2-4,-4-1-6,-6 1-20,-4-3-10,-3 3-1,-6-1-8,-3-1 18,-3 0 24,0-2 7,0 2 7,0 2 40,0 6 25,0 4-1,0 2-13,0 4-13,0 0-17,0 7-21,1 22-6,4 10 10,-2 10 12,-3 1-9,0 0-8,0-5-5,0-4-1,0-7-3,0-11-27,0-7-54,9-12-105,11-4-130,5-13-128</inkml:trace>
  <inkml:trace contextRef="#ctx0" brushRef="#br0" timeOffset="51273.84">16779 7153 1030,'0'0'98,"0"0"-94,0 0 155,2-72-44,-2 72-50,0 0-53,0 11-12,0 14 0,0 4 0,15 2 15,6-5 6,1-2 15,-1-1 4,-5-3-3,-3-1-9,-6-2-11,-1-2-14,-6-3 3,0-2-6,-4-3-11,-14-3-74,-6-4-33,-1-1-148,3-20-199</inkml:trace>
  <inkml:trace contextRef="#ctx0" brushRef="#br0" timeOffset="51436.6">16814 7059 638,'0'0'587,"0"0"-576,0 0 93,107-57-6,-74 47-76,-1 4-22,-1 4-35,1 0-158,-8 2-143,-10 0-392</inkml:trace>
  <inkml:trace contextRef="#ctx0" brushRef="#br0" timeOffset="51862.7">17107 6934 61,'0'0'23,"0"0"43,0 0 23,0 0-45,0 0 94,0 0 103,6-15-69,-6 10-36,0 2-18,0 3-32,0 0-4,0 0-19,0 0-25,0 0-19,0 5-12,0 12 3,4 6 11,8 2 14,2-2-3,5-3-9,4-4 0,1-5 6,0-5-7,-2-6 3,-3 0-7,-5-12 12,-2-9 1,-5-6-13,-6 0-8,-1 1-2,0 2-5,-16 6-1,-2 4-2,-8 6-20,0 8-32,-5 0-28,-2 20-29,-4 13-120,8 4-103</inkml:trace>
  <inkml:trace contextRef="#ctx0" brushRef="#br0" timeOffset="56947.13">14813 7932 129,'0'0'0</inkml:trace>
  <inkml:trace contextRef="#ctx0" brushRef="#br0" timeOffset="60064.84">14813 7932 75,'0'0'80,"29"-40"-6,-25 37-15,-3 1 37,1 2-10,-2-1-22,0 1 5,0-1-5,0-1-30,3 1-1,0-2 38,3 1-17,-2-3-36,1 1 6,-3 1 29,-1 1-9,-1 0 18,0 1-2,0 1-7,0 0-9,3 0-3,-3 0-10,0 0-3,0 0 5,0 0-3,1 0-7,-1-2-5,0 2-5,0 0-6,0 0 4,0 0-2,0 0 6,0 0 4,2 3 24,1 6 0,1-1-8,2 3-6,0 3-8,0 2 1,1 2-7,-2 1-5,0 0 3,-1 2-4,1 1 5,2-1-5,-1 1 3,0-1 2,1 1-8,1-2 4,1 0 0,-3-1-9,0-4 5,0 1-4,-2 1-1,3-2-1,-1-1 1,2-1 5,0 1-6,2 2 6,-1 0-2,-3-1 4,6 3-3,-5-1-1,2-1-3,0 2 0,3 1 1,-1-2 1,-1 0-2,0-4 1,-1 3 0,-1 0 0,2-2-1,-2 2 1,2 1 0,3 0-1,1 3-1,1 0 2,-2-1 2,1 1-1,-1 2-1,-1-3-2,0 1 0,3 2 0,-2-3 1,-1 1-1,-2-1 2,3 1 0,-4-3 1,-1 3-1,3 0 3,-2-1-4,1 4 1,4-1-2,-2 0 0,1 0 1,-1 0 0,3 1-1,-2 1 0,4-1 1,-2 0 1,4-1-2,-1 2 0,3-1 0,-2-2 1,-2 1-1,1 0 0,-3 0 1,1 0 0,-2-1-1,2 1 1,-3 2 0,2-3-1,0 1 3,0 5-3,0-2 0,0 1 3,0 1-3,-1-3 1,0 0 0,-1-1-1,1-1 1,-2 1-1,4 1 1,-1 2 2,0 1 1,0 1 2,0-3-4,-1 0-2,-1 1 0,-1-1 1,2 1 0,2 0-1,-2 0 5,1 1-4,2-2-1,-4-1 5,0-2-1,-1 2-4,1-4 3,0 1 1,-1 1 1,0 0-5,-3 0 1,0 0 0,1-1-1,0 0 0,0 2 2,3-1-1,0 1 4,4-2 1,-2 2 0,0-1-2,0 0-4,-3-1 5,1 1-1,-1 0-2,0 2-1,0-3 0,1-1 4,0 2-5,1-1 4,2 1 0,-1 0 3,2 2 0,0 1-5,0 1-2,2-1 1,-4 0 3,3 0-4,-3 0 1,1 0 5,1-2-6,1 5 0,-1-1 0,0 0 0,-1-3 0,-4 0 0,1-4 0,-3 1 0,-1-1 0,0-3 0,1 0 0,-1 0 0,3 2 0,3 1 0,-1-1 0,-1 1 0,0 0 0,2-2 0,-1 2 0,-1 1 0,2 1 0,3 2 0,-3-2 0,2-1 0,-1 1 0,0-2 0,-1 1 0,3 2 0,-5-2 0,2-2 0,-3-4 0,0-2 0,-3 1 0,0 0 0,4 3 0,0 3 0,2 1 0,2 4 0,1 1 0,0 1 0,0-2 0,-2 1 0,1-1 0,-2 0 0,1 0 0,-2-5 0,-3 0 0,0-4 0,0 3 0,0-2 0,3 2 0,3 2 0,1-1 0,2 2 0,-1 1 0,-1 1 0,1-1 0,2 1 0,-1-1 0,-3 0 0,-1-4 0,-3 0 0,-4-2 0,-2 0 0,1-4 0,-4-6 0,-1 2 0,2-1 0,-1 2 0,4 4 0,3 1 0,0 4 0,1-4 0,-2-1 0,-2-2 0,-2-6 0,0 1 0,-6-3 0,4-1 0,-4-1 0,2 1 0,-1-1 0,1 0 0,1 3 0,0 0 0,-2-2 0,2 1 0,0-1 0,-1 1 0,-1-3 0,1 1 0,-2-2 0,0 0 0,2 0 0,-2 0 0,0 0 0,0 0 0,0 0 0,0 1 0,0 1 0,1-1 0,1 2 0,1 0 0,0 1 0,2-2 0,-2 3 0,0-3 0,2 3 0,2-1 0,-1 3 0,1 2 0,5 5 0,2 0 0,6 6 0,0 0 0,1 2 0,-3-3 0,-3-4 0,-6-3 0,-1-6 0,-5 0 0,0-4 0,-1 1 0,-2-1 0,0-1 0,1 0 0,0 1 0,1-1 0,-2 1 0,2-1 0,-2-1 0,0 0 0,0 0 0,0 4 0,1-4 0,2 3 0,1 0 0,-4-3 0,1 0 0,-1 0 0,2 0 0,1 2 0,1-2 0,-1 1 0,2 0 0,3 2 0,-2-1 0,-1 0 0,0-2 0,-3 0 0,-2 0 0,0 0 0,0-2-3,0-10-11,-3-3-1,-10-1 1,7 2 6,-5 0 4,-2-1 3,1-3-1,-3 1-3,2 1 2,3 2 0,2 0 3,3 2-2,2-2 1,-1 0 0,1 1 1,0 2 0,-1 0 0,3 5 0,-1 2 0,0-3 0,2 4 3,-1-1-1,1-1 0,0 3 4,-2-1-3,2 1 3,0 2 0,0 0 0,0 0-2,0 0-2,0 0 0,0 0 2,0 0-3,0 0 2,0 3-2,0 9 1,7 2 5,4 4-3,2 0 0,1 2 4,-4-3-8,1-1 0,-4-3 0,-2 0 0,0-2 0,-2-4 0,1 0 0,-1 2 0,0-1 0,-1-2 0,1 2 0,-1-5 0,-2 0 0,1-1 0,-1-2 0,0 0 0,0 0 0,0 0 0,0 0 0,0 0 0,2 0 0,-2 0 0,1 0 0,-1 0 0,0 0 0,0 0 0,0 0 0,0 0 0,0 0 0,0 0 0,0 0 0,-14 0 0,-19 0 0,-14 0 0,-9-5 0,0-3 0,6-1 0,10 1 0,4 2 0,4-4 0,4 3 0,3 0 0,10 1 0,6-1 0,9 0-49,4-3-43,32 1-82,9 1-472</inkml:trace>
  <inkml:trace contextRef="#ctx0" brushRef="#br0" timeOffset="62491.88">15846 10237 309,'0'0'187,"0"0"-187,0 0 0,0 0 17,0 0 4,0 0-13,0 0-4,-25 16 4,25-15 14,0-1 11,0 0 30,0 0 10,0 0 45,0 0-6,0 0-12,0 0-27,0 0 3,0 0-16,0 0-8,0 0-21,0-1-2,3-1-23,3-1 4,2-1 3,4 3 7,0 1-1,11 0-1,4 0 7,3 1 6,0 11 0,-3 2-10,-9 1-11,-5 5-8,-10 3 9,-3 2-10,-12 2-1,-16-2-2,-8-2-20,0-4 5,2-7 1,4-5 10,9-4 3,7-3 3,6 0 0,5 0 4,2 0 20,1 0 13,0 0 2,0 0-6,4 0-14,14 0-11,12 0-7,0 7 4,2 10 14,-6 5-1,-11 5-4,-7-1 10,-8 2-10,0-1-10,-16-2-2,-14-1 0,-7-6-2,-3-4-2,-2-8-15,9-6-23,9 0-19,11-9-13,13-13-22,0-6-68,34-4-78,15 0-84,11 3-176</inkml:trace>
  <inkml:trace contextRef="#ctx0" brushRef="#br0" timeOffset="62781.71">16214 10522 635,'0'0'221,"0"0"-153,0 0 140,-30 104-60,15-65-41,4 0-33,10 3-37,1-2 0,6-2-6,15-7-2,5-6-9,2-11 8,0-7 3,-1-7 6,-2 0-8,-6-19 0,-2-12-6,-7-8-1,-7-4-7,-3 0-7,-5 3 3,-17 6-5,-4 8-6,-1 7 0,0 8-4,0 7-27,-1 4-53,-5 5-78,-1 12-81,-1 0-193</inkml:trace>
  <inkml:trace contextRef="#ctx0" brushRef="#br0" timeOffset="64003.41">16463 7950 535,'0'0'116,"0"0"-85,0 0 80,0 0-45,0 0-15,0 0-29,0-31-8,0 31 12,0-2 17,0 2 14,0 0 2,0 0 3,0 0-14,2 0-10,6 11 27,1 4-7,2 3-26,-4 3-7,1 5-3,-4 2-3,2 7-1,-6 5-4,0 5 5,0 0 2,0 1-1,0 0-3,0-4 8,0 1-5,-6 1-6,-1-2-2,-1 0-3,-4-1-6,-6-2 3,-1-2-3,1-1-3,-4-2 2,1 0 0,1-1 0,1-4-1,1-3 4,2-1-2,-2-2-3,0 0 1,-4-1 2,-2 1-1,-2-1 0,0 1 0,0-1-1,1 1 6,1-4-2,0 0 0,3 0-4,-4-3 8,-5 1-6,-2 0 0,-2 0 3,0 0-2,1-3 2,5-2-2,2-2 0,6-2-2,3-1-1,5-2 0,5-2-1,2-1 0,3-2 0,2 0-6,0 0-34,13-5-62,26-12-94,20-10-278</inkml:trace>
  <inkml:trace contextRef="#ctx0" brushRef="#br0" timeOffset="64416.11">16798 8954 454,'0'0'152,"0"0"-130,0 0 137,0 0-1,0 0-61,0 0 16,-67-15 10,67 15-3,0 0-37,0 0-11,2 0-10,10 0-2,7 0-13,4 0-10,5 0-23,0 0 4,1 0-16,-1 0-2,2 0-9,0 0-65,-4 0-130,0-2-163,-8-7-363</inkml:trace>
  <inkml:trace contextRef="#ctx0" brushRef="#br0" timeOffset="64859.81">17464 8610 838,'0'0'588,"0"0"-577,0 0 25,0 0 57,0 0-38,0 0-39,-93 17-7,52 46 7,3 10 5,7 4-1,10-2-9,14-6-7,7-10-1,0-10 2,13-12-4,8-9 1,3-9-2,-2-9 4,2-8-1,-5-2 2,-1-11 1,-4-12-5,-6-10 0,-6-6-1,-2-4-1,0-2-2,-7 5 0,-4 11 3,2 10-3,0 10 3,3 5-5,0 4-4,-1 0-16,-3 1-7,2 8-19,4 1-10,1-1-13,3 0-32,3-3-19,23-1 1,12-5-85,14 0-283</inkml:trace>
  <inkml:trace contextRef="#ctx0" brushRef="#br0" timeOffset="65165.69">17730 8794 739,'0'0'635,"0"0"-632,0 0 4,0 0 67,0 0-24,-49 109-10,43-60-29,5 1-6,1-7-1,0-8 0,6-8 2,8-11-4,2-10-1,4-6 2,3-1 4,2-28-2,1-7 2,-2-8 8,-6-1 13,-5-1 6,-7 4-6,-6 3-2,0 6-4,-14 7-13,-5 9-9,3 7-11,4 9-26,4 1-37,4 5-39,2 10-74,2-1-37,0 1-203</inkml:trace>
  <inkml:trace contextRef="#ctx0" brushRef="#br0" timeOffset="65460.49">18177 8596 1154,'0'0'31,"0"0"103,0 0 22,0 0-100,0 0-36,0 0-11,-66-53 0,59 75 10,7 6-7,0 1-1,12-5 6,13-4-14,-1-7 2,-2-7-2,-5-6-1,-4 0 6,-8-4 4,-3-14 15,-2-3 9,0-1-10,-7 1-7,-5 6-15,-1 5-4,4 4-4,1 6-64,-1 0-90,2 2-223,1 12-620</inkml:trace>
  <inkml:trace contextRef="#ctx0" brushRef="#br0" timeOffset="66973.17">16861 4891 1174,'0'0'129,"0"0"-119,0 0 95,0 0-22,0 0-29,0 0-24,39 54 40,-17-7-7,-5 1-21,-1 4-7,2-3-2,-4 0-5,3-6-12,0-5-1,-3-9-2,-2-9-4,-1-6 2,-4-7 0,-5-6 7,1-1 4,0 0 9,7-15 6,13-24-29,13-20-8,14-15 0,0 1 0,-4 4 0,-7 15 0,-14 17 0,-13 15 0,-5 13 0,-7 7 0,0 2 0,0 0 0,0 0 0,0 15 0,0 13-74,-3 9-21,2 7-35,1 4-166,0 2-150</inkml:trace>
  <inkml:trace contextRef="#ctx0" brushRef="#br0" timeOffset="67238.17">17405 5467 1741,'0'0'58,"0"0"-45,0 0 107,0 0-30,0 0-65,0 0-25,-13 64 0,-1-25 0,0 4 0,-2-2 0,5-4 0,-1-7 0,5-5 0,2-8 0,2-8-63,3-2-78,0-7-145,0-8-349</inkml:trace>
  <inkml:trace contextRef="#ctx0" brushRef="#br0" timeOffset="68225.95">17589 12944 1236,'0'0'243,"0"0"-240,0 0 98,0 0 1,0 0 2,0 0-69,0 34-10,9 2 5,3 7 7,-3 4-18,-2 6-4,-1 0-5,-1-2-4,1-7-5,0-8 1,3-10 1,-2-9-1,2-9 2,-5-4 3,4-4 7,6-9 5,8-20 10,8-17-29,3-12 0,-2-11 0,-4 2 0,-7 3 0,-6 13 0,-4 14 0,-5 16 0,-5 13 0,0 8 0,0 0 0,0 2 0,0 18-63,0 7-65,10 1-137,10 1-359</inkml:trace>
  <inkml:trace contextRef="#ctx0" brushRef="#br0" timeOffset="68623.66">17996 13387 1182,'0'0'28,"0"0"13,0 0 78,0 0-29,0 0-5,0 0-5,0 2 22,0-2-29,12 0-28,9 0-10,10-2-5,5 2 0,-1 0-10,-6 2-1,-11 14-14,-5 9-5,-13 4-4,0 3 4,-17 2 0,-16-5 0,-4 0-2,-1-3 0,5-6 2,6-1 1,10-5 1,6-5-1,7-5 6,4-4 4,0 0 1,13 0 4,36-8-2,35-21-7,40-12-7,32-11 0,25-10-49,14-8-128,8-13-719</inkml:trace>
  <inkml:trace contextRef="#ctx0" brushRef="#br0" timeOffset="73997.84">2713 4646 1215,'0'0'39,"0"0"-37,0 0 1,-83 134 2,46 2 46,-14 44 48,-6 42-56,-13 44-22,-12 30 47,-6 24 11,1 16-9,4-3-19,14-7-14,11-18-16,12-18-10,16-20 3,14-22-10,4-23-4,9-35 0,-2-35-22,1-41-90,-1-46-219,-2-49-472</inkml:trace>
  <inkml:trace contextRef="#ctx0" brushRef="#br0" timeOffset="75087.33">1927 7790 223,'0'0'0,"0"0"0,0 0 15,0 0 106,0 0-24,0 0 32,-16-15-70,15 15-34,-2 0-16,-2 0-8,-1 0-1,0 0 1,3 0 5,0 0 49,0 0 59,3 0-21,0 0 3,0 0-4,0 0-15,0 0-3,0 0-32,0 0-7,0 0-2,0 0-13,0 0-10,0 0-3,0 2-7,0-2-1,0 1-1,0 0 2,0-1 3,0 0 16,0 0 15,0 0 16,0 0 1,0 0-7,0 0-8,0 0-7,0 0-6,0 2-9,0 0-9,0 0 3,0-2-2,0 1 2,0-1 3,0 0 1,0 0 3,0 0 6,0 0-14,0 0-1,0-1-6,3-18-20,11-6-104,15-5-136,9 2-108,5 2-235</inkml:trace>
  <inkml:trace contextRef="#ctx0" brushRef="#br0" timeOffset="76026.73">2992 7595 32,'0'0'468,"0"0"-468,0 0-66,0 0 30,0 0 17,0 0 4,-71 23 11,56-17-16,6-3-40,3-3-56,3 0-41</inkml:trace>
  <inkml:trace contextRef="#ctx0" brushRef="#br0" timeOffset="77892.83">2881 7596 222,'0'0'155,"0"0"-143,0 0 7,0 0 32,0 0-4,0 0 6,8-6-10,-8 6 8,0 0-5,0 0-1,0 0-8,0-1 3,0 1-1,0 0-18,0 0-10,0 0-5,0 0-5,0 0 0,0 0-1,0 0-3,0 0-4,0 0-4,0 0 0,0 0-4,0 0 1,0 0 5,0 0 5,0 0 2,0 0 0,0 0 2,0 0-1,0 0 1,0 0 0,2 0 0,-2 0 1,0 0 2,0 0 5,0 0 6,0 0 8,0 0 1,0 0-15,0 0-8,0 0-2,0 0-6,0 0-3,0 0 2,0 0 1,0 0 0,0 0-1,0 0 7,0 0 1,0 0 1,0 0 1,0 0 0,0 0 7,0 0 13,0 0 6,0 0-10,0 0-6,1 0-1,-1 0 3,2 0 0,-2 0-10,0 0-1,0 0-2,0 0 0,0 0 0,0 0-1,0 0-1,0 0 0,0 0 0,0 0-3,0 0-5,0 0-6,0 0-27,6 0-73,3-4-62,6-5-394</inkml:trace>
  <inkml:trace contextRef="#ctx0" brushRef="#br0" timeOffset="80987.82">3408 5322 1205,'0'0'146,"0"0"-88,0 0 43,0 0-3,0 0-56,0 0-41,32-9 1,-11 46 6,2 5 4,-3 2-5,-5-1-6,0-4 3,-3-6-4,1-10 0,1-6 3,-3-8-3,-1-9 5,5-2 2,4-25 14,6-12 0,2-12-9,3-7 4,-6 1-7,1 2-5,-4 10-4,-2 8 0,-4 13-25,-4 15-100,-1 9-142,-5 17-194,-5 15-333</inkml:trace>
  <inkml:trace contextRef="#ctx0" brushRef="#br0" timeOffset="81163.63">3832 5530 1501,'0'0'135,"0"0"-130,0 0 76,0 0-7,0 0-40,0 0-30,15 54-2,-30 3-2,-4 14-3,-9 11-87,1-5-179,-6-9-409</inkml:trace>
  <inkml:trace contextRef="#ctx0" brushRef="#br1" timeOffset="98051.37">1170 7695 391,'0'0'351,"0"0"-312,0 0 25,0 0 44,0 0-30,0 0-48,0 0-10,122-33 0,-62 28 1,2 0 9,0 1-9,0 1-6,1 1-7,-2-1 0,2 1-3,-1-1-3,1-3 3,2-2 0,-5 0 0,-3-2 3,-3 2-2,-5-1 0,-1 2-1,1 1 0,-4 3-3,1 0-2,-3 1 0,3 2 1,1 0-2,3 0 3,2 0-2,-3 0 1,-1 0-1,-7 0-1,-6 0 1,-5 0-1,-4 0 0,-1 0-2,0 0 0,2 0-1,4-2-1,5-2 5,5 1 0,5-4-1,-1 3 1,-1-2 0,-2 3 0,-2 3 0,-4 0 0,-2 0-2,-3 0-21,1 0 22,-2 0 1,0 0 0,1-4 1,5 1 1,3 1-2,4-1 1,0 0 1,2 1-2,-3-2 2,-3 1-2,-1 2 0,-1 0 0,7-2 0,8-1 1,8-4-2,-1 0-1,-2-1 1,-4-2 1,7 0 1,3-1-1,-2 0 0,-3 4 3,-10 4 0,0 1-3,1 1 0,3 1 0,0-2 0,-2 0 1,0-2-1,5 2 1,5-6 0,-2 1 1,-1 2 2,-8-1 10,2 0-3,1 0-5,6 0-1,-2 0-5,-5 3 0,3-2-1,-2-1 1,1 3 0,7-6-2,-2 3 2,3-2 0,5-1-1,2 0 1,1 2 1,1-2 0,1 3 0,-1-2-1,-2 3 2,-6 0 5,-2 1-3,-2 2 4,-4 0-2,4 1-4,1-1 0,1 2-1,1-1-2,-1-1 2,1-1-1,-1 0 0,1 0 5,5-1-4,2 3 5,7-1 8,-2-1-7,0 2-4,0 2 6,-3 0 3,5 0-10,-1 0 0,1 0 10,7 0-7,3 0-4,-2 0 5,-2 0-3,-5 0 4,0 0-1,0 0-5,-1 0-1,-3 0-4,-10 0-20,-2 6-59,-12 5 31,-7 0-63,-13 0-139,-15-10-117</inkml:trace>
  <inkml:trace contextRef="#ctx0" brushRef="#br1" timeOffset="99390.45">3609 7582 55,'0'0'334,"0"0"-284,0 0 6,0 0 28,0 0-46,0 0-32,-11 0-6,3 0-2,-3 0-39,0 0-37,2 3-18,2-2 43,4-1-19,1 0-16,-1 0 88,2 0 11,-2 0 53,-3 0-28,1 0-29,-3 0-7,-3 0-17,3-1-107</inkml:trace>
  <inkml:trace contextRef="#ctx0" brushRef="#br1" timeOffset="102882.07">3470 7573 328,'0'0'244,"0"0"-216,0 0 10,0 0 36,0 0-6,0 0-11,37-17-13,-37 17-14,0 0-12,0 0-4,0 0-5,0 0 1,0 0-2,0 0-4,0 0 3,0 0 4,0 0 15,0 0-3,0 0-9,0 0-4,0 0-5,0 0 6,0 0 6,0 0 1,0 0 5,0 0-1,0 0-6,0 0 6,0 0-5,0-3-1,0 3 4,3-3 7,1-1-6,1 1-7,1-1-10,-2-2 5,1 2 7,-2-1 3,1 0-6,1-2-4,-2 1-2,3-1-1,1-2 1,1 0 0,1-2 0,-1 2-3,-2 1 8,-1 0 4,-2-1-4,0 1-4,0 0 1,0-2-1,2 0-1,0 1-1,0-1 1,-1-1 0,4-1-3,-2 1 1,6-1-4,-3-1 3,4-1 0,-3-3 1,1 0 4,2-1 2,-4 0-2,-1 1 2,-2 3 3,-2-1-9,2 2 1,-1 2-4,-4 0-1,2 0 2,-1 4-3,-2-3 4,0-4 0,0 2-3,0-5 0,0-2-1,0-1 1,4-3 0,-1-2 1,6 0-2,-3-1 1,0 0 1,5 4-2,-4 0 0,-1 2 4,-2 0-4,-1 0 0,-2 1 2,-1 0-1,0-1 1,0 0 0,0 0 2,0-1-4,2-2 0,0-1 1,2-2 4,2-3-3,3-1 1,0-1-2,4-2 1,-1 2 3,1-2-3,1 0 3,-3-3-3,2 0 5,1-2-5,2-3 4,-1 3-2,0 2 1,-2 1 2,-2 5 1,-2 1-5,1 5-3,-4 2 4,-2 1-4,2-2 1,-2-3 3,3 0-4,-1-7 5,3-2-5,4-6-1,1-3 1,2 1 0,-1-2 0,1 4 0,-2 4-1,1 0 1,-5 2 1,2-1-1,-3 0 1,-4 0-1,4 2 1,-2 5 0,-1 1-1,0 0 0,-2 1 1,1-2-1,1-2-1,0-2 1,0-3 0,1 1 1,1 1-1,0 2 0,0 4 0,3 3 0,-1 1 0,0 4 0,1-2-1,5 4-1,-1-2 2,3 2-3,3 0 3,-2-2-1,4 1 0,2 2 0,3-4 0,4 1 1,0 6-2,0 2 1,-7 4 1,0 5-3,-5 3 0,5 0 1,-1 0 0,0 8 2,-1 0 0,-4 2-5,-4-1 5,1 0 0,-2 0 0,-1 5-5,4 1 3,0 4 0,4 0 4,-3-2-1,3-2-1,1 1 0,-2-2 3,2 3-2,-1 0 0,-6 0 0,4 2-1,-5 1 1,2-1-1,-2 5 1,0 0 1,3 3-1,1 2 3,-3 1 0,7 3-2,-3 3 0,-2-2-1,4 3 2,-5 1-1,-4 2 2,-1 3-1,0 3 2,-2 0 3,-1 0-1,5-1-2,-4 0-1,2 0 2,-4 3-6,-3 6 7,-3 1-4,-1 0 1,0-3-1,0-4 0,0-3 1,-1-1-2,1-1 5,0-1 0,0 2-2,0-4-4,0-1 3,0 0-4,0 2 2,0-4-1,0 1 2,0-1 0,0 1-3,0 0 1,0 2 1,0 1-1,-3-2 2,-1 2-1,1 2-2,0 1 2,-1 1-2,-2 0 0,0-1 4,-4-3-2,8-6-2,-3-2 6,2-5-5,0-2 1,0 2-1,2-1 0,-2 1 2,3 3-2,0-2-1,0 3 1,0-3-1,0 4 5,-2 4-5,1-2-1,-2 2 1,0-1 2,2-3-2,1 4 0,0 0 1,0 4-1,0 3 1,1-2 1,8 4-2,3 1 4,-4 2-2,12 5-2,-4-1 2,1 3 1,2 0-3,-5-3 1,-1-3 0,-4-8-1,2-6 0,-1-1 1,-1-3 1,0 2 1,1 3-2,-6 1 3,1 4-1,-2 1 0,-1-1-2,1-4 1,1-1-2,1-1 2,8 0-1,-1 0 0,3 0-1,0-1 5,-2-2 6,-3-2-10,0 2 2,-3 1-1,2-1 0,-1-2 1,-2-3-1,2 2-2,1-4 2,4 3-1,3 1 5,0 1-1,4 4-3,-3-3 1,-3 0 7,2-5-5,-7 2-3,0-4 1,-1-2 0,-2 4-3,4-5 2,-2 0 1,2 2-2,-3-4 1,1 3-1,4-1-1,0 0 0,-2 2 1,2-5 0,-1 1-1,-2-2 2,1 1 1,-1-2 0,-3-1-2,5 1-1,2 0 0,-4-3 1,1 1 1,-1 2 1,2 1-2,-2 0 2,2 1 4,0 1-4,1-3-2,-3 2 0,1-2-1,2-3 2,-3-1-2,-1-4 1,2 3-1,2-2 3,-3-1-2,3 1-1,-3-2 1,-3-1-1,-1-2 0,-1-2 0,0 0 0,2 0 0,3 0 0,6 5 0,9 1 2,9 3 1,0 2-2,-5-1-1,0 0 0,-13-3 0,-3 0-1,-6-5 0,0 0 0,0 0 1,0 0 0,3 3 0,6 1 1,3 3 1,1 0-2,3 1-1,-4 0 0,-2-1-1,-3-3 2,-3-3 0,-6-1-1,1-2 1,-2-1 0,-3-1 0,5-1 2,-5 0-2,0 0 1,3 0 3,0 0-1,0 0-2,8-6 0,1-6-1,6-5 0,3-7-1,3-5 0,-2-8-5,-1-3 4,-4-5 2,2-2-2,-1-2 0,7 1-1,7 1 3,5-1-1,3 0-1,-1-2 1,-3-1 1,-3-4-3,-8 0 0,-7-5-6,-5-1 4,2 1 3,2 2 2,5 2 0,5 6 0,1 6-1,3 5 1,-2 3 1,-5 0-1,-5-2 0,-4-4 1,-9-4 0,3-2-1,-3 4 0,4 1 0,1 5-1,3 3 2,2 1-1,0 2 1,-1-4-1,-2-2 0,-1-6 0,-1-5 0,0-3 0,-1 0 0,-1 1-1,1 1 1,0 1 1,-3-2-1,0-2 0,0 3-3,-4-1 3,-3 0 1,2-2-1,-2-1-2,3 0 2,1 7-4,4 7 4,-1 6 2,2 6-2,-3 1 0,-2-1 0,0-3 0,0-6-1,-1-2 1,1-4-2,-1 3 1,0 4 1,2 4-1,-2 1 0,-2-1 0,-1 4 1,0 6-1,0 5 1,0 10-2,0 2 1,0 5 1,0 0 0,0 0-4,0 0 3,0 0-1,0 0-3,0 0 3,5 0-23,1 0-61,4 0-64,-10-4-214,0-11-576</inkml:trace>
  <inkml:trace contextRef="#ctx0" brushRef="#br1" timeOffset="108935.06">2609 6242 924,'0'0'7,"0"0"-1,0 0 126,0 0-56,0 0 14,0 0-20,-4-57-26,4 57-28,0 0-10,0 11 3,10 17 3,2 16 19,-3 16 1,3 15 1,-5 14 4,-2 7-17,-1 3 10,-4-3 0,0-4-22,0-2-4,-1-2 5,-4-9 2,1-4-4,1-8 2,3-9-6,0-7 2,0-9-3,0-10 3,3-8-4,0-8 0,-2-5 0,-1-7 0,0 1-1,0-3 0,0-1 0,0-1 0,0 0-16,-3-1-22,-4-19-77,2-9-116,5-10-144,0-9-479</inkml:trace>
  <inkml:trace contextRef="#ctx0" brushRef="#br1" timeOffset="109252.9">2380 6391 604,'0'0'77,"0"0"-69,0 0 58,0 0 51,0 0-36,0 0-5,-38-72-24,38 66 23,0 0-4,8-2 5,17-4 4,8-4 1,13-6-18,10 0-18,6 2-21,-1 4-11,-1 3-9,-2 6-4,0 2-57,-6 5-167,-12 0-198</inkml:trace>
  <inkml:trace contextRef="#ctx0" brushRef="#br1" timeOffset="109522.43">2484 7270 601,'0'0'519,"0"0"-507,89 36 24,-52-17 95,4 5-5,-1 1-77,-4 1-29,-5-6 21,-1-4-22,7-11-10,13-5-9,18-24-2,11-18-191,-7-12-323</inkml:trace>
  <inkml:trace contextRef="#ctx0" brushRef="#br1" timeOffset="109846.05">1823 6909 1429,'0'0'123,"0"0"-123,0 0 0,0 0 18,33 115 27,-23-62-2,-1-1-20,-3 1-16,0-5-7,3-4-40,5-10-117,8-11-162,9-15-274</inkml:trace>
  <inkml:trace contextRef="#ctx0" brushRef="#br1" timeOffset="110122.03">2060 7006 1145,'0'0'93,"0"0"-77,7-95 60,4 79 52,-3 7-62,-4 6-10,1 3-43,3 3-13,1 17-5,-1 7 5,-5 7 2,-3 8-1,0 0 0,-6 0 2,-8-1-3,3-5 0,0-10 1,5-6 0,6-8 1,0-10 0,11-2 2,32-6 8,30-23-12,24-17-27,13-14-342</inkml:trace>
  <inkml:trace contextRef="#ctx0" brushRef="#br1" timeOffset="111839.45">4611 5023 305,'0'0'605,"0"0"-605,0 0-14,0 0 12,3 89 2,10-13 26,-2 24-5,-3 18-13,-8 8-8,0 15 1,-11 2 1,-10-6-1,3-3-1,9-9 0,9-13 0,0-4-1,10-11-3,7-5-7,-3-6-4,-7-3-1,-7-8-43,0-6 28,0-7 27,-2-10 3,2-8 1,0-10 2,0-4 6,0-3 4,3-3 3,-1-2-15,-2-3 0,0-5-4,0-5-28,-10-2-25,-4-3 3,-3-4 18,3 0 7,-1 0-17,10-7 31,-1-1 15,2 1 14,-1 0-8,-1 4-2,2 2-2,-7 1 3,1 0-2,-2 7-1,-3 8 17,0 0 16,6 1-11,2 0 9,4-3 8,3-4 7,0-2 11,0-4 3,14-1 39,6-2 0,10 0-29,8 0 0,12-2-36,14-6-27,13-2-9,4-1-94,-5-4-84,-15 3-192</inkml:trace>
  <inkml:trace contextRef="#ctx0" brushRef="#br1" timeOffset="112565.68">4630 4865 398,'0'0'90,"0"0"-52,0 0 37,0 0 28,-85 31 6,76-27-34,5-1-10,4 0 8,0 0-17,0-1-22,0 0-14,1 2 9,10 2 13,0 1 5,2-3-13,0-1-8,0 0 0,-4-1-3,-4 1-11,-5-3-6,0 2-6,0 4 0,0 3-27,-8 5-32,-17 6 9,-6 4 13,-5-2 19,3-5 5,12-3 11,8-8 2,4-4 0,6-2 5,0 0 66,-3-6 21,0-6-48,-2 0-10,4 4 4,3 2-4,1 3 23,14-2-17,33-2-40,26-2-5,18-1-2,1-1 6,-10 5-69,-22 3-125,-26-1-227</inkml:trace>
  <inkml:trace contextRef="#ctx0" brushRef="#br1" timeOffset="114095.88">4872 5753 784,'0'0'253,"0"0"-250,0 0 91,0 0 38,0 0-54,0 0-20,80-76-28,-57 73-5,-2 3-7,-5 3-7,-9 15-9,-7 8-2,0 3-2,-11 3 0,-17 4-3,-2-1-14,5-2-12,9-4 13,15-7 5,1-1 6,26-6 7,12-1 33,-1-4 31,-3-3-10,-13-4 24,-9 2-43,-9 0-15,-3 2-19,0 5-1,-24 7-1,-11 2-9,-3-2-47,3-5-53,10-12-50,15-2-27,10-16-55,33-20-199</inkml:trace>
  <inkml:trace contextRef="#ctx0" brushRef="#br1" timeOffset="114335.82">5400 5765 879,'0'0'137,"0"0"-125,0 0 51,0 0-34,-45 95 56,11-43 6,4 0-34,3-7-8,15-11-15,12-10-17,0-14-8,23-10 15,11 0 34,3-15-16,-3-16-11,-7-8-1,-10-6 3,-11-2-5,-6 1-12,0 5-13,-6 7-3,-15 8-24,1 14-59,-8 12-92,6 5-337</inkml:trace>
  <inkml:trace contextRef="#ctx0" brushRef="#br1" timeOffset="115745.95">1992 8023 1001,'0'0'51,"0"0"-16,0 0 85,0 0-1,0 0-25,0 0-34,103 0-17,-35 0-4,13-1 2,4-1-15,3-5-13,-8 2-11,-7-3-2,-16 3-1,-21-1-22,-18 6-21,-11 0-5,-7 0-19,0-3-15,0 3 29,-1-5-12,-10-2-10,1-3 45,-1-2-24,-1-3 18,-1 3 37,7 1 15,3-1 56,3 4 8,0-4 15,3 4-40,19 1 0,8 3-16,5 2-10,0 2-11,-5 0 12,-6 9-2,-13 8-11,-7 4-9,-4 6-2,-6-4 2,-19 1-3,-8-3 0,-3-4-4,2-2-7,10-8-66,6-3-96,6-4-74,1 0-212</inkml:trace>
  <inkml:trace contextRef="#ctx0" brushRef="#br1" timeOffset="116000.61">2183 7793 994,'0'0'137,"0"0"-135,-95 24 10,60 6 50,2 5 10,5-1-14,4 0-34,12-3-9,7-6 11,5 0 1,5-7-14,15-2 9,2 0 5,3-7-13,0 3-9,2-3-5,7-2-110,2-1-204,2 3-432</inkml:trace>
  <inkml:trace contextRef="#ctx0" brushRef="#br1" timeOffset="116391.77">2242 8301 992,'0'0'423,"0"0"-423,0 0 0,0 0 7,0 0 3,0 0 10,0 88-13,0-60-4,0-6-3,3-3 0,4-7-3,-2-7-27,4-5 14,4 0 16,2-14 5,0-6 2,0-2 23,-4 1 4,-3 5 12,-3 6 0,-5 3-19,0 6 6,0 1-11,2 0-22,2 18-2,1 7 2,-2 7 5,-3 1-3,0-1 2,0-3-4,0-5-2,0-7-29,1-6-73,14-8-59,3-3-64,3 0-163,-2-20-334</inkml:trace>
  <inkml:trace contextRef="#ctx0" brushRef="#br1" timeOffset="116574.81">2539 8366 1024,'0'0'77,"0"0"-1,0 0 39,0 0-46,0 0 40,55 87-67,-43-53-22,-9 0 1,-3-2-19,0-6-2,-4-4-20,-13-8-65,-2-7-119,-5-7-121,4-2-278</inkml:trace>
  <inkml:trace contextRef="#ctx0" brushRef="#br1" timeOffset="116689.43">2539 8388 594,'0'0'713,"61"-91"-688,-25 54 40,4 8-6,2 11-59,-2 9-116,-5 9-335</inkml:trace>
  <inkml:trace contextRef="#ctx0" brushRef="#br1" timeOffset="127434.27">828 7722 918,'0'0'137,"128"-31"-133,-57 14 3,0 0-2,2-4-5,1 1-109,0 0-233</inkml:trace>
  <inkml:trace contextRef="#ctx0" brushRef="#br1" timeOffset="131805.6">1216 7744 635,'0'0'18,"0"0"-15,0 0 44,0 0 48,0 0-4,0 0-3,6 5 7,-6-5-10,1 0 1,-1 0-7,0 0-22,0 0-34,2-3-3,1-3-16,0-2-4,0 0 3,-2-1 4,4 0-1,-2-2 13,-1-2-13,3-1 5,0-3 2,2 0-1,-2-3 1,-1 2-2,-1 1 5,1-2-4,1-1-2,-2-1-1,0-3-4,3-1 5,-1-1-3,0-1 4,4 0 1,-1 0-1,1 2 4,1-2-5,-1 2 4,2 1-2,0-5-8,0 3 1,4-3 1,-3 3-1,0-3-2,-2 2-1,2 1 0,-3 1-2,0 4 2,-3 0 1,0 2 0,3 2-1,0 3 0,-3-3-1,0 5 0,-2-1 0,2 4 1,0-4 0,0-1-1,2 0-1,-1-5 0,3 1 0,-2 1 1,-2 0 0,0 4 0,-1 0 1,0 3-2,-2-1 2,2 1 0,-1 0-2,1-3 2,2-3-2,-1 1 0,3-4 0,3 0 0,-2 2 2,-1 0 0,-1 5 0,-2-2-2,1 4 1,-2 0 0,-2 3-1,0 2 1,0-1 0,0 2 0,0-1 0,-2 0-1,2 1 1,0-1-1,0-2 2,2 2-1,-1 0-1,1 0 0,-2 2-2,-2 1 2,-1 1 0,0 0 0,0 1 0,0 0 1,0 0-1,2 0 0,-2-2 0,1 1 1,1-1-1,-1-1 1,0-1-1,4 1 0,-5 2 0,3 1-2,-2-1 4,0-1-2,3 2 0,-4-1 0,0 1 0,1-1 0,-1 0-1,2-1 0,-1 2 2,-1-3-2,2 1 3,1-1-2,0 1 0,0-1-2,4 1 2,-4 0 1,-1-1 0,1 1-1,-2-1 0,1 1 0,-1-1 0,1 0 0,2 1 1,1-2-1,-2-2 0,1 1 0,-1-1 0,3 1 0,-3 1 1,-1-1-1,2 2 0,-1 0 0,0-2 0,0 3 0,0-3 0,0 1-1,-2 1 2,2 1-1,-1-1 0,1 0 0,-2-1 0,1-1 1,1 0-1,0-1 0,0-2 0,4-1 0,-1-1 1,0 0-2,0 2 2,-1 0-3,-1 0 4,0 3-2,-2-1 0,1 0 1,0 1-1,-3 2 1,3-3-1,2 0 0,-2 0 0,0 0 1,1-3-1,2 2 0,-5 4 0,2-4 0,-1 4 0,-1 1 1,1-2-3,0 1 4,0 0-2,0-2 1,1-1-1,3-2-2,1-1 2,-1 1 2,2-3-2,-4 5 0,2-3 0,0 2 0,-3 1-2,3 1 2,-3 1 0,0-2 0,0-1 0,2 3 0,0-4 0,1 3 1,-1-2-1,-1 2 0,1-2 0,-3 2 2,6 0-5,-2-2 3,-3 5 0,2-3-1,-2 3 2,0-1-1,-1 0 2,2-1-2,0 1 0,-1-2-1,0 0 0,3-2 1,2-2 1,-1 1 1,3-1-4,-1-1 4,2 1-4,1 0 4,-2 0-4,3 0 2,-2 1 0,0-1 1,-2 4-1,-1-2-1,0 4 1,-2 1 0,1-1 0,-1 0 2,2 3-3,-2-1 1,1 1-1,2 0-1,3 0 0,6 0 1,0 3-4,3 6 4,-1 0 1,2 1-1,-2 2 1,1-2 0,0 0 1,0 0 0,3 1 2,-2 2-2,2-1-1,3 2 1,1 1 0,-1 1-1,0 2 1,4 1-1,-4 0 0,-1 1-1,-1-1 1,-4-2 0,1 0-1,-1 0 1,2 5 1,2-3-1,2 7 3,-1-2-1,1 1 2,-3 2-3,1-3 2,-5 2-2,2-2 1,-1 0 0,-4-2 1,2 2-1,-4 1-2,4-3 3,-4 2-1,0-2 0,-1-3 0,-5 2-2,-1-6 2,-3-1-1,-2-4-1,-3-2 0,0 1 1,3-3-1,-3 0 1,3 1 0,1 0-1,-1-1 0,0 2 1,-1-2 0,1 2 0,-3 0-1,0 0 1,0-3 0,0 0 0,0-2 1,0 1-1,0-4 0,0 0-1,0 0 0,0 0 0,0 0 0,0 0-1,0-2 0,0-17-10,0-6-44,-3-9-76,-5-2-134,-5-1-335</inkml:trace>
  <inkml:trace contextRef="#ctx0" brushRef="#br1" timeOffset="133505.18">2244 5967 734,'0'0'77,"0"0"-51,0 0 0,0 0 93,0 0-19,0 0-33,0 0-27,8-52 2,-3 52-4,10 0-6,4 0 10,8 10 15,1 1-9,2 4-17,3 4-8,0 1 10,1 1-4,-1-1 3,-6 2-8,1-3-7,-7-1-2,-3-2-10,0-4 5,-1 2-5,2 3-1,3 3 2,3 6-1,1 4 3,2 6 12,1 7-6,-1-3 2,-3 2-2,-1 0-4,0-4 0,-6-1-5,1-4 3,-3-2-2,1 1 1,0 1 0,-1 0-4,-5-2 3,8 5-3,-6-1 1,2 1-4,0 0 4,0-2-1,0 2 2,0-1-3,0-1 3,1 1-2,-4-1-1,1-2-1,-2 1 3,-2-4-1,1 1-1,-2-1-1,-1 1-1,1 0 1,-1 1 0,1 3 1,4-1-2,-2 3 1,2-1 1,-3-3-2,6 2 5,-3-2-1,-1-1-2,0 3 1,1-2-3,1 1 0,0 3 1,3-1 1,-3 1-2,-1 0 0,3 0 0,-2-2 1,-1-2-1,0-2 0,2-2 1,-5-2 0,1-6 0,3 5 1,-5 0-1,5 0-1,-2 4 0,-1 0 0,-2 3 1,2 1-1,-1 1 0,2 2 3,1-3-3,3 4 0,-1-3 3,0 2 2,-1 1-5,1 2 0,2 2 4,-4 2-4,1-2-1,2 0 1,-1-1 1,4 0-1,-1-1 1,3 0-1,4-3 3,3 0-1,4 1-2,-1-1-1,1-3 0,-7-6 1,-3 0-1,-2-4 1,-1-3-1,-3-3 0,4-4 1,-2 0-1,2-2 3,0-3-3,-2-2 2,0-1 1,-1-3-2,2-2 0,0 0 3,4 0-2,4-10 2,8-6-3,5-4 0,4 1 0,0-2 0,-3 2 0,-3 3 1,-10 4-1,-9 2 1,-3 0-1,-4-1 3,2-3-2,-2-5 2,9-4-1,0-1-1,7-2 0,1-1-1,3 0 0,1-2 1,-4-2-1,3-6 2,-4-4 0,-2-5 3,1-4-2,0 1-1,2-1-1,3 2 2,3 4 1,3 1 2,-1 0-3,-1 3 0,-1-2-2,-4 1 1,-6-2-1,-4-3-1,-3-4 0,1-2-1,-2-2 1,5 0 0,0 5 1,-1 2-1,8 8 0,-1 4 0,-4 2 0,3 3-1,-3 1 1,2-3 2,0-2-2,3 0 0,4-1-1,-1-1 0,0 1-1,1 3 1,-3-1-4,2-3 2,-1 2 3,-3-2-1,0 1 1,-2-2-1,1 0-8,-4-2-35,2 1-55,-6 7-190,-9 8-331</inkml:trace>
  <inkml:trace contextRef="#ctx0" brushRef="#br1" timeOffset="135245.8">1187 8210 496,'0'0'136,"0"0"-110,0 0 166,0 0-1,0 0-66,0 0-11,-16-2-30,22 1-15,15-3-20,15 0-6,13-1 6,9-1 7,9 0-18,-1-2-4,1 2-13,-9-1-13,-10 0 0,-8 2-8,-11 0 0,-9 1-2,-9 2-9,-5 0-18,-6 2-6,0 0-15,0 0-24,0-3-15,-6-2-27,-9-3-27,-3-2 40,2 0-18,4 0 35,7 2 86,4 1 11,1-1 108,0 2-10,3-2-11,7 1 6,2 4-10,3 0-37,4 3-20,3 0-12,1 0-9,3 0 1,-1 7-6,-4 3 1,-8 3-4,-10 4-6,-3 6-1,-22 0-1,-21 1 0,-8 1-10,2-8-47,10-5-31,12-7-119,9-5-138</inkml:trace>
  <inkml:trace contextRef="#ctx0" brushRef="#br1" timeOffset="135627.54">1152 8168 987,'0'0'178,"0"0"-165,0 0 183,0 0-64,0 0-80,0 0-37,-24 10-13,10 25 4,-2 6-4,-2 2 4,3-7-6,11-5-1,4-9-2,18-6-10,25-7-6,17-3-19,13-3-82,3-3-109,-5 0-253</inkml:trace>
  <inkml:trace contextRef="#ctx0" brushRef="#br1" timeOffset="136152.82">1037 8533 1172,'0'0'108,"0"0"-101,0 0 60,0 0 16,4 87-34,2-53-6,-1-3-26,4-4-11,4-4-6,2-9 0,6-7-10,4-7-32,2-3 6,-7-20 11,-4-5 21,-13-3 4,-3 0 29,0 6 15,0 6 10,0 9 6,0 6-12,0 4-8,0 0-34,0 21-6,0 15-6,3 10 6,2 4 0,-1-3 0,2-4-1,-2-10-18,2-8-98,8-15-114,5-10-159,5-9-399</inkml:trace>
  <inkml:trace contextRef="#ctx0" brushRef="#br1" timeOffset="136334.37">1349 8646 1116,'0'0'89,"0"0"-78,0 0 132,0 0-15,0 0-79,0 0-32,64 23 54,-28 3-16,-9 0-31,-5-3-17,-9-2-7,-8-1-2,-1-6-61,-4-6-77,-9-6-112,-16-2-171</inkml:trace>
  <inkml:trace contextRef="#ctx0" brushRef="#br1" timeOffset="136452.59">1406 8603 1095,'0'0'398,"87"-89"-398,-37 47 0,3 9-2,-4 8 1,-4 8-140,-6 9-177</inkml:trace>
  <inkml:trace contextRef="#ctx0" brushRef="#br1" timeOffset="137106.03">2373 8376 932,'0'0'111,"0"0"-90,0 0 99,0 0 0,0 0 7,0 0-55,54-38-45,-8 38 9,-2 0 3,-13 4-16,-12 7-18,-13 2-5,-6 3-28,-12-1-49,-22 0-1,-14-2-63,-5-5-10,0-8 6,12 0 47,14-5 98,15-15 47,12 0 88,0-2-7,19 5-12,15 6-21,7 6-31,-1 5-24,-1 0-8,-11 11 1,-12 3-13,-9 4-15,-7 4-5,-23 4-5,-32 3-28,-27-1-52,-12-5-44,-3-9-63,12-11 102,30-3 68,30-20 22,25-14 107,35-14 101,35-10-99,26-4-29,7 3-21,-5 13-36,-22 17-14,-25 22-9,-24 7-65,-24 29-120,-6 10-81,-33 9-192</inkml:trace>
  <inkml:trace contextRef="#ctx0" brushRef="#br1" timeOffset="137404.98">2145 7970 1205,'0'0'5,"0"0"14,0 0-19,0 0 55,84 25 18,-54-9-5,0-2-45,-2-2-14,-9-2-2,-7-1-2,-3-4-5,-9-1-2,0 4 0,-22 0-9,-16 1 5,-8 1 0,1-3-5,11-4 3,19-3 1,15 0 0,15-17-26,40-9-116,20-2-221</inkml:trace>
  <inkml:trace contextRef="#ctx0" brushRef="#br1" timeOffset="138086.93">2208 9185 971,'0'0'123,"0"0"-110,0 0 137,0 0 31,0 0-70,0 0-37,94-4-27,27-6 4,41-6 7,17-7-17,6 1-14,-22-3-12,-25 2 6,-27 3-11,-25 2-10,-23 5 1,-24 5-1,-18 5-13,-15 1-24,-6 1-18,-8-3-34,-22-3-3,-20-5 1,-16-5 40,-7-3 12,-6 1 24,12-1 13,26 3 2,22 5 50,19 3 72,36 2-27,43 7-77,25 0 3,17 10 26,-10 18 2,-21 8-18,-30 4-14,-24 4-5,-20 1-10,-16-2-2,-16-2-4,-23-2 3,-13-5-9,-14-6-45,-13-6-84,-9-11-102,-7-11-201</inkml:trace>
  <inkml:trace contextRef="#ctx0" brushRef="#br1" timeOffset="138337.66">2244 8952 666,'0'0'503,"0"0"-488,0 0 33,-56 87 107,45-41-78,3 7-26,2 0-4,6 3-13,0-6-16,17-4-8,11-9-4,12-12-6,11-10-11,12-10-144,5-5-182,7 0-467</inkml:trace>
  <inkml:trace contextRef="#ctx0" brushRef="#br1" timeOffset="138637.07">2670 9699 620,'0'0'476,"0"0"-382,0 0 164,0 0-48,0 0-115,0 0-41,97-19-32,-30 4-22,10-2 0,6 1-39,-4 1-148,-6-1-179,-13 0-240</inkml:trace>
  <inkml:trace contextRef="#ctx0" brushRef="#br1" timeOffset="139191.52">3295 9278 1456,'0'0'29,"0"0"-22,0 0 50,0 0-23,-64 89-23,34-8 20,8 6-13,14-8-12,8-11-6,8-10-1,20-19-16,5-17-33,3-13 24,2-9 26,-5-16 3,-6-15 17,-10-8 26,-11-3-18,-6 3 30,-2 8-32,-16 12-13,-4 11-9,-2 8-4,-1 8-7,4 21-5,3 5-7,10 3-45,8-6-45,3-9-19,21-8-79,12-14-4,9-7-21,7-25 77,6-12 71,-6-4 84,-10 2 123,-12 5 60,-14 11 12,-10 13-44,-6 8-22,0 9-18,0 22-88,-3 16-15,-3 11-5,4 2 7,2-4-8,8-11-1,10-8-1,3-16 1,-2-9 0,-5-3 1,1-15 9,-8-11 40,-6-9 6,-1-2-10,-1-1-15,-18-2-26,1 6-6,-1 5-21,4 14-44,6 11-37,4 4-121,4 9-226</inkml:trace>
  <inkml:trace contextRef="#ctx0" brushRef="#br1" timeOffset="139476.37">3810 9313 1336,'0'0'40,"0"0"-12,0 0 46,0 0 8,0 0-66,0 0-16,5-35-8,-5 54 6,10-2 0,5-4-2,-5-4 2,-1-6 4,-6-3-2,-3 0 5,0 0 10,0 0 28,-13-9-1,-1-2-36,1 5-6,2 3-3,4 3-6,1 0-30,4 0-53,2 12-85,0 2-117,0 3-419</inkml:trace>
  <inkml:trace contextRef="#ctx0" brushRef="#br1" timeOffset="140011.09">3295 10386 228,'0'0'1236,"0"0"-1128,0 0-95,113-55 91,-63 35-33,8 0-22,3-1-33,9-3-16,8-3-2,7-2-75,-6 1-129,-18 5-208</inkml:trace>
  <inkml:trace contextRef="#ctx0" brushRef="#br1" timeOffset="140213.49">3073 10517 1627,'0'0'144,"0"0"-136,0 0-5,124-90 47,-59 63-22,12-1-21,0-1-7,8-3-19,-4-1-92,-4-4-209,-13 3-370</inkml:trace>
  <inkml:trace contextRef="#ctx0" brushRef="#br1" timeOffset="140406.7">3218 10505 1630,'0'0'64,"119"-86"-58,-40 43-6,-1 0 18,-8 7-18,-15 7-46,-16 5-172,-13 6-321</inkml:trace>
  <inkml:trace contextRef="#ctx0" brushRef="#br1" timeOffset="140707.48">3521 10447 898,'0'0'215,"0"0"-210,72-73 69,-37 42 48,5-1-86,0 1-18,-4 2 1,-11 9-19,-11 5-39,-12 9-34,-2 6-51,-13 0-163,-15 11-219</inkml:trace>
  <inkml:trace contextRef="#ctx0" brushRef="#br1" timeOffset="140886.39">3225 10626 1508,'0'0'47,"131"-100"-45,-57 50-2,-2 7 6,-10 7-6,-7 11-2,-16 11-56,-8 4-210,-3 4-272</inkml:trace>
  <inkml:trace contextRef="#ctx0" brushRef="#br1" timeOffset="148224.98">6058 5163 964,'0'0'30,"0"0"-22,0 0-6,34 97 51,-16-66 9,-4-4-27,0-1-18,0-4-8,-4-2 0,2-7-3,0-6 1,3-7 2,1 0 13,8-14 27,3-15-20,0-14-10,1-8-9,-3-5-1,-2-7-9,7-2-43,8 2-66,7 7-227,-4 12-326</inkml:trace>
  <inkml:trace contextRef="#ctx0" brushRef="#br1" timeOffset="148540.59">5882 5266 1039,'0'0'67,"0"0"-67,0 0 0,0 0 17,21 76 38,-11-57 13,6 0-12,1 0-25,1-2-3,-3-5-11,-2-2 1,-7-6-5,0-4 13,9-1 33,10-31 43,18-22-54,17-24-27,7-14-10,-1-8-6,-3 1-5,-7 4-1,-2 4-61,1 13-129,3 16-315</inkml:trace>
  <inkml:trace contextRef="#ctx0" brushRef="#br1" timeOffset="148930.55">5103 2426 340,'0'0'0</inkml:trace>
  <inkml:trace contextRef="#ctx0" brushRef="#br1" timeOffset="149329.81">15104 2017 1487,'0'0'0,"0"0"-143,0 0 41,0 0 102,0 0-5,0 0-4,-33 9-119,-3 11-24,-8-3-152</inkml:trace>
  <inkml:trace contextRef="#ctx0" brushRef="#br1" timeOffset="150536.19">17747 4057 1342,'0'0'89,"0"0"-88,0 0-1,0 0-8,0 0 8,0 0 20,61 66-6,-29-40 2,-3-2-16,-2-4 4,-6-3-3,-6-6 0,-3-5-1,0-6 2,6 0 6,8-20 2,10-17-3,5-15-7,-2-7-1,-6-2-2,-7-2-8,-2 1-31,-2 9-50,1 7-38,-1 13-7,-6 17-79,-13 15-74</inkml:trace>
  <inkml:trace contextRef="#ctx0" brushRef="#br1" timeOffset="150810.73">17782 4017 1180,'0'0'83,"0"0"-83,0 0 0,0 0 2,0 0 31,92 85 26,-74-69-27,-2 0-27,2-1-1,-4-6-3,6-7 3,4-2 6,5-11-1,5-21-2,5-18-1,4-11 0,3-10-6,9-1-17,7 0-32,0 11-54,-1 10-44,-9 15-195,-13 17-194</inkml:trace>
  <inkml:trace contextRef="#ctx0" brushRef="#br1" timeOffset="152052.19">18854 4182 295,'97'-135'217,"-33"-10"-217,-36-5-371,-28 7 347,-55 4 24,-43 16 47,-44 20-47</inkml:trace>
  <inkml:trace contextRef="#ctx0" brushRef="#br1" timeOffset="153191.9">18326 3663 428,'0'0'0,"-2"-74"-172</inkml:trace>
  <inkml:trace contextRef="#ctx0" brushRef="#br1" timeOffset="157157.61">23194 7586 597,'0'0'333,"0"0"-290,0 0-2,0 0 62,0 0-9,0 0-19,0 0 2,-27 3-8,24 3-14,3-2-4,0 0 14,0 0-3,9 4 2,23 5-30,21 2 15,20-1-15,16-2-12,-1-2-14,-17-1 5,-20-6 1,-23 2 0,-19-3-11,-9-1-3,0 0-2,0 5 0,-12 3 0,-13 4 2,-9 5 5,-11 4 3,-6 2 0,-7 1 8,-3 1 3,-5 3 0,-8 2-6,3 2-1,-1 0 6,4-3-8,8-3-5,14-4-5,12-7 0,9-3 0,9-4 0,7-6 0,8-3 0,1 0 0,0 0 0,0 0-19,0-8-45,0-6-24,6-4-87,3 3-276,5 3-507</inkml:trace>
  <inkml:trace contextRef="#ctx0" brushRef="#br1" timeOffset="158543.45">14563 8160 593,'0'0'0,"0"0"0,0 0 76,-81-9 84,62 7-11,-1 1-38,1 1-44,-1 0-4,2 3-3,2 17-18,2 8-20,6 9 4,3 4 2,5-3-10,0-2-9,18-9-3,12-10-1,4-7 2,2-10 7,0 0 0,-6-19 10,-3-14 19,-8-7 3,-7-10 5,-8-2-13,-4 2 3,0 7-22,-4 9-4,-8 11-10,-1 11-5,4 6 0,2 6-42,0 4-64,-3 27-111,-1 15-8,-3 9-176</inkml:trace>
  <inkml:trace contextRef="#ctx0" brushRef="#br1" timeOffset="159894.74">1504 7865 906,'0'0'33,"0"0"-29,0 0 86,0 0 13,0 0-49,0 0-23,-52 5-20,22 14-2,-3 11 7,6 4 9,6 2 7,14-5-16,7-5 7,18-7-8,19-6-3,14-13 11,2 0-4,-3-8-15,-9-11 7,-14-1 10,-10-2 18,-13-1 19,-4 1-1,0 0-27,-6 2-12,-9 1-15,-1 5-3,-3 3-12,-1 3-51,-2 8-57,-2 0-92,3 19-134,3 7-420</inkml:trace>
  <inkml:trace contextRef="#ctx0" brushRef="#br1" timeOffset="164433.26">16685 7403 531,'0'0'501,"0"0"-474,0 0-14,0 0 1,0 0 48,0 0-25,0 0-9,0 4-11,0-3-15,0-1 0,0 2 3,0-1-3,0-1 2,0 0 7,0 0 12,0 0 5,0 0 5,0 0 5,0 0-7,0 0-13,0 0-7,0 0-7,0 0 0,0 0-4,0 0 0,0 0-1,0 0-4,0 0 5,0 0 0,0 0 0,0 0 0,0 0 0,0 0 2,0 0-2,0 0 3,0 0-1,0 0 0,0 0 0,0 0-1,0 0 1,0 0 0,0 0-1,0 0 0,0 0-1,0 0 1,0 0 1,0 0 0,0 0-2,0 0 3,0 0-1,0 0 2,0 0-2,0 0-1,0 0 1,0 0-1,0 0-1,0 0-1,0 0 1,0 0-3,0 0-41,2-4-94,6-9-150,9-3-572</inkml:trace>
  <inkml:trace contextRef="#ctx0" brushRef="#br1" timeOffset="165333.64">11557 1673 228,'0'0'0</inkml:trace>
  <inkml:trace contextRef="#ctx0" brushRef="#br1" timeOffset="165446.36">11557 1673 237,'0'0'25,"0"0"-25</inkml:trace>
  <inkml:trace contextRef="#ctx0" brushRef="#br1" timeOffset="167251.75">18772 7375 1230,'0'0'109,"0"0"-88,0 0-19,0 0 86,0 0-11,0 0-37,32-40-16,-32 33-7,0-3-12,0-3 10,0-4 7,0-3-7,0 1-3,0-3-1,0-5 6,0 1-8,0-4-2,-1-1 1,0-1 3,1-4-6,-2 2 2,-2-3-2,-2 1-2,-1 5 0,-2 2 3,-1 1-2,-6-1 2,1 1-6,-4 2 0,1 1 0,-2 1 1,-3 1 0,-1-1 0,-5 1-1,0-1 0,-1-1 0,0 4 0,0 1 1,0 1-2,-4 2 1,-2 3 0,-4-2-2,-2 3 2,6 3 0,8-2 0,6 5 0,7-1 4,5 3-4,2 2 0,3-1-1,1 2 1,-1 2 0,2 0-1,3 0-2,0-3 3,0 3-5,0 0 3,0 0 1,0 0 0,0 0 0,0 0-3,0 0 2,0 0-5,0-2-2,0 1-3,5-2 4,4-2 5,1 0 2,-1-1 0,-1 0 1,-2 3 0,1-4 2,-4 2-2,1 0 2,-1-2 0,0-3 0,2 0 0,-1-2 1,1 1-1,1 3 0,-2 0-1,1 6-1,-4 0 1,1 2-1,-2 0 0,0 0-2,0 0 2,0 0-5,0 0 2,-2 0-1,-11 0 2,-8 7 2,-9 3 1,-4 0-1,-1 0 1,5-1-1,8-2 0,6-1 1,7-5-1,3-1 0,-2 0 1,1 0 0,0 0 0,1 0 2,1 0 4,3 0 1,1 0 1,1 0-2,0 0-1,0 0 1,0 0-1,0 0-1,0 0 0,0 0-1,0 3-2,0-1 3,0 5-4,0 5-1,0 3 3,6 4 4,0 1 0,0 5-2,3 0 2,-3 2 1,1-2-1,-2-4-3,0-1-3,-4-4-1,2-1 2,0-2-2,-2-4 0,1-1-1,-1-1-1,1-3-8,-2 1-7,3-3-4,-3-2-27,1 1-31,1-1-60,-1 0-42,1 0-25,-2 0-93,0-8-281</inkml:trace>
  <inkml:trace contextRef="#ctx0" brushRef="#br1" timeOffset="171789.45">19422 9045 1294,'0'0'12,"0"0"-11,0 0 1,0 0 28,0 0 75,0 0-76,0 0-7,-4 83 6,-8-46 15,-5 6-1,1 4 33,-1 3-29,2-2-25,0-2 22,1-1-24,-7 2-7,-5 1-5,-6 1-3,-9 2 4,-3-1-3,0-3-1,3-3-1,5-6-1,8-5 12,4-8-8,7-4-6,1-4 0,-2-3 0,3-1-2,-3-3 2,-3 0 0,-1-3 0,-2-2-1,-6-1 0,3-1-1,3-2-7,7-1 7,9 0 0,4 0-6,4 0 7,0 0-2,0 0-4,0 0 1,0 0 4,0 0 2,0 0-2,0-11-6,0 1 1,0-3-1,0 0 4,1 3 2,5 1 1,-4 4 1,2 2 2,-4 1-1,0 2 1,0-2 5,0 1-3,0-3 4,0 1-4,0 2-1,0 0 5,0 0-4,0 1 2,0 0 1,0 0 0,0 0-6,0 0 0,0 10-1,0 2 7,0 2-6,-4 3 8,-1-1-4,-2 0-3,-1-4-2,-4 0 2,3-2-1,0-2-1,2-3 0,6-1 0,-1-1 0,2-3 1,0 0 0,0 0 3,0 0 0,0 0 6,0 0 2,0 2-2,3 1-2,5-1-3,3 3 8,1-1-3,9-1-6,7-3-3,16 0-1,23 0-22,24 0-77,19 0-225</inkml:trace>
  <inkml:trace contextRef="#ctx0" brushRef="#br1" timeOffset="177738.37">2141 11916 950,'0'0'109,"0"0"-86,0 0 115,0 0 40,0 0-88,0 0-14,0 0-22,0 0-15,-5-29-8,4 29-7,-1 7-7,1 22-9,1 12 2,0 14 24,0 9-8,0-1 1,9-3-4,3-2 0,1-7-7,2-8-7,-2-8-5,-1-11 1,-4-11 4,1-7 2,-3-6 5,3-2 5,7-24 9,9-16-2,5-19-18,3-9-2,-3-7-8,-6-1 0,0 3 0,-7 12 0,-6 15 0,-2 15 0,-3 13 0,-6 12 0,0 8-5,0 10-101,0 26-113,-21 15-335</inkml:trace>
  <inkml:trace contextRef="#ctx0" brushRef="#br1" timeOffset="178114.9">2448 12428 1258,'0'0'207,"0"0"-103,0 0 56,0 0-83,0 0 16,21 109-10,-21-58-31,0 3-39,-6 0-13,-9-4 0,4-5 0,0-8-57,5-11-67,6-19-124,0-7-430</inkml:trace>
  <inkml:trace contextRef="#ctx0" brushRef="#br1" timeOffset="178394.77">2975 12342 1483,'0'0'115,"0"0"-98,0 0 121,0 0-55,0 0-35,0 0-23,93 0-13,-58 0-10,-1 0-2,2 0-24,-3 0-36,-8 0-64,-3 0-155,-12 2-229</inkml:trace>
  <inkml:trace contextRef="#ctx0" brushRef="#br1" timeOffset="178543.48">2911 12583 1264,'0'0'317,"0"0"-232,0 0 55,0 0-62,0 0-39,0 0-39,132-7-11,-68 1-102,2-7-312</inkml:trace>
  <inkml:trace contextRef="#ctx0" brushRef="#br1" timeOffset="179217.14">3915 12140 1255,'0'0'103,"0"0"-92,0 0 136,0 0-45,0 0-48,0 0-28,8 58 7,-11-2 36,-6 3-8,2-1-14,1-7-18,3-8 1,0-4-22,3-7-8,-2-4-7,-3-6-55,0-5-59,-4-8-218,-2-8-371</inkml:trace>
  <inkml:trace contextRef="#ctx0" brushRef="#br1" timeOffset="179720.94">4341 12221 1404,'0'0'95,"0"0"-94,0 0 40,0 0 25,0 0-32,0 0-25,7-11-8,-7 14-1,-11 5 0,6-3-1,0-3-9,4-2 4,1 0 6,0 0 12,0-10 1,6-2 5,12 0 3,5 5 8,3 7 9,7 6-12,-1 24-6,-6 14 1,-8 11-6,-18 8-9,-2 5-3,-29-3-3,-8 0-6,-10-11-33,-3-9-36,4-18-31,5-21-1,13-7 49,15-33 58,12-12 35,3-12 46,28 0 32,10 5-24,-1 13-22,-4 12-17,-6 20-9,-5 8-22,-1 20-18,1 19-1,-2 14 0,-7 5 0,-2 1-4,-4-3-21,2-4-30,5-10-26,6-16-149,6-15-255</inkml:trace>
  <inkml:trace contextRef="#ctx0" brushRef="#br1" timeOffset="181142.78">5057 12160 1180,'0'0'108,"0"0"-95,0 0 111,0 0-8,0 0-55,0 0-15,-32 122 13,25-31-7,-2 13-25,5 2-9,-1-1-6,1-4-6,2-12 1,2-14-5,0-14-1,0-12 0,21-8 0,12-8 11,9-8 4,13-8-2,9-8-12,5-9-2,8-1-4,8-24-47,-7-7-124,-11-5-278</inkml:trace>
  <inkml:trace contextRef="#ctx0" brushRef="#br1" timeOffset="181464.92">5571 12271 237,'0'0'1369,"0"0"-1346,0 0-2,0 0 0,0 0-10,-39 122 30,28-43-16,6-6-20,5-13-4,8-14 3,19-18-3,7-15 3,12-13 6,8-18 5,-3-19-6,-5-13 1,-12-7 10,-13-3 2,-15-1-2,-6 0-5,-24 1-6,-15 7-8,-10 11 4,1 19-5,7 16-4,14 7-20,12 33-36,12 12-122,3 7-297</inkml:trace>
  <inkml:trace contextRef="#ctx0" brushRef="#br1" timeOffset="182387.8">7096 13443 1558,'0'0'14,"-8"72"-13,-17-21 63,-6 0 4,-4 0-45,1-3-16,4 0-7,6-9-118,9-13-351</inkml:trace>
  <inkml:trace contextRef="#ctx0" brushRef="#br1" timeOffset="183181.7">8116 12351 1097,'0'0'123,"0"0"-65,0 0 146,0 0-59,0 0-64,0 0-38,26 66-6,-6-11 18,-2 3-19,-4 5-18,-5 4-6,-1-1-8,-3-5-4,-2-6 0,6-9-1,-5-16 0,1-12-3,-1-10 0,1-8 3,1-3 1,10-28 1,6-20 1,7-18 1,-4-6-1,-2 3-1,-7 9 2,-4 9 2,-5 10-5,-6 13 0,3 11 0,-4 14-8,0 6-60,0 4-108,-15 22-335</inkml:trace>
  <inkml:trace contextRef="#ctx0" brushRef="#br1" timeOffset="183489.54">7865 12269 1121,'0'0'46,"0"0"113,0 0 2,0 0-67,0 0-15,0 0-28,33-48-12,15 40-1,23-1-3,19-4-3,4 4-24,-13 4-7,-16 5-1,-20 3-58,-20 21-167,-25 2-206,-4 8-514</inkml:trace>
  <inkml:trace contextRef="#ctx0" brushRef="#br1" timeOffset="183691.19">7921 12854 1570,'0'0'22,"0"0"46,0 0 73,0 0-65,111 37-25,-61-37-8,15 0-11,0 0-23,-1-5-9,-9-2-8,-13 2-68,-4 0-45,-7-2-202,-5 0-420</inkml:trace>
  <inkml:trace contextRef="#ctx0" brushRef="#br1" timeOffset="184207.38">8707 12645 817,'0'0'338,"0"0"-286,0 0 138,0 0-43,0 0 10,-3 81-52,-5-35-32,-1 0-18,0-2 0,2-1-31,-1-4-14,1-3-10,1-7-3,2-7-38,2-5-35,2-7-8,-1-7-41,1-3-20,0-2 82,0-14 45,0-7 18,0-4 3,0-2 27,0-1 5,0 1-14,0 3-6,3 5-7,1 7-5,0 5 0,-1 4-3,-1 5-1,-1-2-4,-1 2-5,0 0-11,0 0 7,0 0 4,0 0 9,0 0 1,0-1 6,0-1 16,0-1 4,0 2-12,0 1 21,0 0-9,0 0 1,0 0-12,0 0-15,0 0-5,0 9-55,4 0-131,9-1-364</inkml:trace>
  <inkml:trace contextRef="#ctx0" brushRef="#br1" timeOffset="184456.16">9172 12719 1311,'0'0'369,"0"0"-337,0 0 79,0 0-27,0 0-27,0 0-39,98-26-18,-52 17-2,-1 4-59,-10 2-64,-15 3-257,-12 0-808</inkml:trace>
  <inkml:trace contextRef="#ctx0" brushRef="#br1" timeOffset="184597.84">9175 12933 1547,'0'0'227,"0"0"-223,0 0 30,0 0-24,100-42-10,-53 37-172,6-5-486</inkml:trace>
  <inkml:trace contextRef="#ctx0" brushRef="#br1" timeOffset="186749.45">9973 12475 942,'0'0'186,"0"0"-117,0 0 139,0 0-85,0 0-56,0 0-52,0 0-12,-5 85 1,-4-35 0,-4-1-2,1-4-2,2-10-4,5-12-13,4-10 3,1-13 11,0 0 3,3-10 17,15-9 28,3-3 5,3 7 10,-1 7-13,3 8-22,1 13-8,2 21-6,-5 9 2,-4 8 1,-14 0-12,-6-3-2,-2-3 0,-22-5 0,-4-7-21,-4-10-17,1-12-26,1-11-42,5-9-44,3-29-110,8-11-186</inkml:trace>
  <inkml:trace contextRef="#ctx0" brushRef="#br1" timeOffset="186901.19">9965 12538 1090,'0'0'316,"0"0"-273,0 0 94,0 0-13,90-38-71,-41 36-42,16 2-11,6 0-22,-1 3-177,-9 2-296</inkml:trace>
  <inkml:trace contextRef="#ctx0" brushRef="#br1" timeOffset="187213.35">10666 12313 1613,'0'0'58,"0"0"-37,0 0 71,0 0-38,5 89-2,-5-7 11,0 15-29,-9 6-5,-4 0-15,-2-2-7,1-6 3,4-6-10,7-13 0,3-7 0,7-18 0,23-12 0,16-13 0,20-12 0,17-9 0,11-5 0,3-3 0,-4-13-74,-11 0-78,-18-1-306</inkml:trace>
  <inkml:trace contextRef="#ctx0" brushRef="#br1" timeOffset="187688.55">10896 12668 1423,'0'0'60,"0"0"-15,0 0 100,95-31-68,-60 31-41,8 0-28,12 0-8,10 0-33,0 0-185,-8-8-251</inkml:trace>
  <inkml:trace contextRef="#ctx0" brushRef="#br1" timeOffset="188030.83">11423 12460 1526,'0'0'125,"0"0"-103,0 0 100,0 0-63,0 0-31,-12 72-15,1-3-1,4 6-7,7-5-5,1-9-3,22-9-7,4-17-30,3-12 2,0-15 3,1-8-4,3-34 21,-4-18 8,-6-15 9,-6-7 1,-9 3 15,-8 14 17,-1 17-1,0 21-4,0 9 5,0 10-13,-5 15-12,1 25-7,1 16 6,3 12-1,0 4-4,0-6-1,7-9-3,7-12-33,2-12-86,4-18-250,0-15-558</inkml:trace>
  <inkml:trace contextRef="#ctx0" brushRef="#br1" timeOffset="188253.79">11942 12570 1466,'0'0'87,"0"0"-85,0 0 69,85 92 44,-54-42-46,-3 1-33,-9-1-20,-9-6-10,-10-7-6,0-6-2,-18-11-30,-10-11-39,-7-9-124,1-15-171,3-23-446</inkml:trace>
  <inkml:trace contextRef="#ctx0" brushRef="#br1" timeOffset="188393.15">12021 12385 1198,'0'0'60,"97"-52"-59,-49 45-2,-7 7-13,-5 1-175,-6 14-583</inkml:trace>
  <inkml:trace contextRef="#ctx0" brushRef="#br1" timeOffset="188622.71">12413 12391 1375,'0'0'202,"0"0"-185,0 0 141,0 0-96,0 0-43,0 0-18,60 12 0,-39 24 0,3-7-1,1-6-3,-1-9-4,0-11-6,-2-3-3,-5-16 10,-4-21 6,-6-9-1,-7-5 1,-1 1 0,-16 8 6,-5 14-5,0 14 2,1 14-2,0 0-1,2 23-7,8 15-44,9 4-143,2 3-200</inkml:trace>
  <inkml:trace contextRef="#ctx0" brushRef="#br1" timeOffset="196827.05">9455 15369 166,'0'0'21,"0"0"-20,0 0 27,0 0 37,0 0-3,0 0-2,0 0 19,0 0-7,-64 0 8,58 0-4,1 0 28,3 0-1,2 0-22,0 0 10,0 0-11,0 0 4,2 0-20,8-3-17,5 3-20,6 0-13,2 0-1,6 0 2,3 0-4,4 0-3,0 0-4,2 0-1,0 3-2,-1-1 1,2 1-2,0-2 4,-3 2 2,-2-2-2,-1 3 1,0 0 2,4-3 3,-1 2 11,-5 0-16,-1 0-1,2-2-2,0 1-1,0 0 4,0 1 4,-8 1-4,0-1-4,0 0-1,4-2 1,5-1-1,-2 0-2,2 0 2,0 0 0,1 0 1,2 0-1,1 0 0,-4 0 1,-3 0-1,-5 0-1,-4 0 1,2 0 2,-3 0-2,2 0 0,0 0 1,3 0-1,-1 0 0,6 0-2,-3 0 2,-2 0 0,2 1 1,0-1-1,1 0 1,4 0-1,2 0 0,7 0 2,1 0-1,4-1 2,-4-2 4,0 2-1,-3 1-4,1 0-1,-1 0 1,7 0-1,-1 0-1,5 0 4,0 0-4,-1 0-3,0 0 3,1 0-2,-1 0 1,1 0 1,-2 0-1,-1 0 2,0 0 0,1 0-1,-3 0 0,4 0 0,-6 0 1,3 0-1,1 0 0,-3 3-1,0-1 3,4 0-3,-4 1 1,2 0 0,-2-3 0,-4 1 1,2 0-1,1 1 0,0-1 2,7 1-2,0-1 0,0 2 0,3-3 0,-4 0-1,-1 1 1,1-1-3,2 0 2,1 0 1,3 0 0,1 0-1,-1 4 1,3-1-3,0 0 2,1 0 1,1 0 0,-5-1-1,0 1 3,-2 0-2,-1-1 0,3-1 0,-1-1-1,1 0 2,5 0-1,1 0 2,2 0-2,1 0-1,-6 0 0,-3 0-1,2 0 1,1 0 1,2 1 0,1 1 0,2 1-1,2 0 0,5-1 0,-1 0 0,1-1-1,1 1 2,-4 1 0,1-3 0,-4 1 0,2 2 0,5-3 2,-1 3-2,2-2 0,-2 0 0,-5 1-1,1-1-2,-3 1 3,-1 1 1,-1-2-1,-2 0-1,-3 1 1,-2 1 1,-3-2-1,0 0 1,2 1-1,-2-1 0,1-1 0,-3 0 0,-4 0 0,0 0 1,-2 0 0,1 0-1,-3 0 0,-6 0 4,-7 0-4,-3 0-1,0 0 1,-5 0 0,-2 0-3,-6 0 3,0 0 0,-2 0 2,2 0-2,-2 0 0,-4 0 0,-1 0 0,-2 0 0,-3 0 0,0 0 0,0 0 3,0 0-3,0 0 2,0 0-1,0-3 0,0 1 0,0-1-1,0-1 0,0 1 1,0-3-1,-6-2-4,-6-5-4,-15-4-12,-7-2 3,-9 1 13,2 2 4,7 4-1,9 3-1,11 5 1,7 1 1,4 3 1,1 0-1,2 0 9,0 0-1,0 0 2,0 0 7,2 0 7,16 7 1,8 9 12,16 4 3,12 1 14,2 1-26,-3-5-3,-8-1-11,-11-5 5,-7-1-8,-4-3-1,-7-2-6,-6 0-1,-3-4-1,-5-1-1,-1 3 3,-1-3-4,0 0 9,0 0 5,0 0 0,-3 7-1,-10 6-9,-7 8 9,-3 8-4,-3 5 0,-3 2-5,-6 3-4,-6 0-7,-9-2-68,-11-5-183,-6-11-764</inkml:trace>
  <inkml:trace contextRef="#ctx0" brushRef="#br1" timeOffset="199029.69">17032 15670 641,'0'0'284,"0"0"-204,0 0 100,0 0 21,42-75-77,-22 63-21,3 5-25,9 7-24,5 0-14,0 19-17,-2 16-10,-7 11-8,-14 5-2,-13 4-3,-1 1-7,-21-3-27,-11-6-26,0-10-24,7-12-1,7-19 9,12-6 18,6-23 42,0-16 1,19-14 11,2-5 4,2-2 8,-1 2 13,0 8-3,4 8 2,5 12-20,9 4 0,2 9-33,0 9-34,-4 8-42,-9 0-74,-13 8-320</inkml:trace>
  <inkml:trace contextRef="#ctx0" brushRef="#br1" timeOffset="199521.93">17469 15894 1359,'0'0'156,"0"0"-154,96-42 63,-62 23 53,-1 2-71,0-2-31,-4-1-13,-6-2 0,-6-4-3,-14-2-10,-3 3-21,-18 7-41,-10 9 2,-7 9 12,5 13 11,3 20 32,9 10 12,11 5 3,7-1 0,5-6 9,27-11 9,15-9-7,9-15 2,8-6-2,2-11-11,-3-18-1,-2-15 1,-7-10 0,-10-5 1,-13-4 1,-17 5 6,-14 7 3,-1 12 3,-22 17-6,-6 18-5,-4 7 1,1 34-3,4 22-1,8 23 13,9 10 39,7 15 13,4 4 2,4-7-25,9-6-26,-1-22 0,-3-15-15,0-19-1,-5-17-2,-1-13-30,-3-12-38,0-4-67,0-25-45,-7-14-223,-8-10-150</inkml:trace>
  <inkml:trace contextRef="#ctx0" brushRef="#br1" timeOffset="199675.82">17870 16027 1003,'0'0'460,"0"0"-382,0 0 21,65-76-18,-4 53-40,17 1-41,4 0-26,-6 1-265,-16-2-981</inkml:trace>
  <inkml:trace contextRef="#ctx0" brushRef="#br0" timeOffset="205149.5">9354 15426 379,'0'0'83,"0"0"-80,0 0 41,0 0 12,0 0-34,0 0-10,-27-26 28,27 26 16,0 0-9,0 0 20,0 0-21,0 0-1,0 0 11,0 0-2,0 0 14,3-2-16,8 2-9,5 0 6,5-1-1,0-1-13,-1 2 2,4 0-6,-3 0-1,2 0-10,0 0-1,1 0-4,-3 0-5,-1 3 1,-1-1-4,-1 0 1,3-2 0,1 0 1,1 0-1,4 0 0,-1 0-4,-2 0 4,0 0 0,-5 0-7,1 0 7,-5 0-5,-2 0 3,-1 0-2,-1 0 7,2 0-7,4 0 1,0 0-1,3 0-3,-2 0 1,4 0-1,0 0-1,2 0 0,-3 0 1,1 0 2,3-2 0,-2 0 1,3-2-2,6-1 2,-8 4-3,1 1-1,-4 0 0,-5 0 0,0 0 0,-1 0 0,1 0 5,-1 0-1,4 0-4,-1 0 2,0 0 1,5 0-1,-1 0-1,-1 0 4,0 0 1,-4 0-4,2 0 1,0 0-3,2 0 1,-2 0 0,-1 0 1,-1 0-1,-1 0-1,1 0 1,0 0-1,-1 0 1,1 0-1,1 0 0,2 0 1,2 0-1,0 0 1,-4 0 0,0 0-1,0-2 0,-2 2 0,0-3 1,3 3 0,1 0-1,-3 0 0,5 0 0,-3 0 1,0 0-1,-2 0 1,6 0-1,-2 0 0,3 0 0,-1 0 0,1 0 1,-4 0-1,0 0 3,0 0-3,-1 0 0,2 0 3,0 0-2,0 0 5,-2 0-1,-3 0-3,1 0-2,4 0 0,-1 0 1,3 0 0,7 0-1,2 0 2,0 0-1,0 0 2,-5 0-3,-7 0-1,1 0 1,-4 0 0,2 0-3,-2 0 3,3 0 0,-2 0 0,-1 0 0,-1 0 0,4 0 0,3-4 0,3 2 0,0-1 1,0 1-1,-5-1 0,0 0 1,-1-2 0,-3 2-1,-1 0 0,-2 0 0,-1 3 1,-1-1-1,1 0 0,-1 1 0,-1-1 0,2-1 0,-6 2 0,0-2 0,-4 2 1,1 0-1,-1-1 0,-2 1 0,2 0-1,3 0 0,4 0 1,3 0 1,2 0-1,0 0 1,-3 0-2,-4 0 2,-3 0-2,-2 0 3,-2 0-3,-1 0 1,0 0-1,0 0 1,0 0 1,2 0-1,4 0 0,0 0 1,3 0-1,0 0 1,-5 0 0,1 0 0,-1 0-1,1 0-1,1 0 1,0 0 0,-3 0 0,-3 0 0,0 0 1,0 0-1,0 0-1,0 0 1,0 0 0,0 0 3,0 0-3,0 0 0,0 0 1,0 0-1,0 0 0,0 0 1,0 0-1,0 0-2,0-2-1,-9 0-1,0-4-4,-2 1 5,0-4 3,2-3-2,-2 0 2,2-1-4,4 2 4,3 4-1,0 1 1,2 4 0,0 2 0,0 0 0,0 0 0,-1 0 0,1 0-1,0 0 0,0 0 1,0 0 0,-2 0 0,2 0 0,0 0 2,-1 0-1,1 0 1,0 0 1,-2 0-3,2 0 0,0 0 1,0 0 0,0 0 0,0 0-1,0 0 0,0 0-1,0 0 1,0 0 0,0 0 0,0 0 1,0 0-1,0 0 0,0 0 1,-4 0-1,-2-3 1,-5 0-1,1-1 0,1 1 0,-1 0 0,0 0 0,1 1 1,1-2 0,2 2 1,1 1 1,3 1 6,2 0 3,0 0 1,0 0 4,10 0-8,12 12 2,8 5 16,3 0-14,-3-4-3,-5 1 2,-1-5-1,2-1-2,0-2-6,1-1 3,-6-2 2,-11-3-6,-7 1-1,-3-1-1,0 0 0,0 0 1,0 0 2,-1 0-1,-8 3 1,-5 1-3,-4 5 3,-2 4 1,-4 4-1,-6 8 3,-2 0 3,-5 0-6,-2 0-1,2-5-2,3-4-1,5-6 0,10-3-24,10-7-36,4 0-108,5 0-263</inkml:trace>
  <inkml:trace contextRef="#ctx0" brushRef="#br0" timeOffset="205718.45">10125 14814 1364,'0'0'108,"0"0"-27,0 0 22,0 0-48,0 0-9,3 83 2,-3-27-23,0 2-13,-9-6-12,3-6 0,6-7-19,0-10-72,21-7-148,12-14-176</inkml:trace>
  <inkml:trace contextRef="#ctx0" brushRef="#br0" timeOffset="206064.97">10410 14967 844,'0'0'54,"0"0"-50,0 0 133,-12-87-1,12 70-12,2 3-33,12 1-36,3 4-8,7 7 6,-1 2-13,2 0 0,-2 16-22,-5 10-10,-9 9-1,-9 6-4,-4 3-3,-24-3-1,-2-4-25,-3-7 0,4-8 6,10-10 16,10-3 4,8-7 1,1-2 30,6 0 26,28 0-4,21-7-18,24-8-24,15 1-11,18-3-70,4-2-302</inkml:trace>
  <inkml:trace contextRef="#ctx0" brushRef="#br0" timeOffset="209014.41">13481 15463 825,'0'0'23,"0"0"-23,0 0-35,0 0 34,0 0-10,0 0-113,-31 24-499</inkml:trace>
  <inkml:trace contextRef="#ctx0" brushRef="#br0" timeOffset="214165.85">5498 12980 304,'0'0'209,"0"0"-108,0 0-33,0 0 10,102-72-12,-80 62-28,-4 3-25,-3 4-13,-8 3-2,-2 0-22,-5 0-90,0 9 94,-8 7 7,-11-2 6,-1 0 6,0-1 1,2-4 4,6-3 3,4-3 7,7-3 4,1 0 40,0 0 1,10-8-36,8-5-22,5 1-1,-1 3 1,2 1-2,-6 2 0,1 1-16,-7 5-101,-2 0-39,-7 0-170</inkml:trace>
  <inkml:trace contextRef="#ctx0" brushRef="#br0" timeOffset="-213742.03">11472 15318 1,'93'7'0,"-14"-3"-1</inkml:trace>
  <inkml:trace contextRef="#ctx0" brushRef="#br2" timeOffset="-203423.79">9445 15508 131,'0'0'146,"0"0"-79,0 0 21,0 0-19,0 0-5,0 0-1,-26-16-19,23 15-5,2 1 34,-1-1-15,2 1 12,0 0-10,0 0 2,0 0 4,0 0-12,0 0-8,-1 0-8,1-3-15,-3 3-10,0-3-5,-1 3-3,1-1-4,-2-1-1,2 2 0,2 0 0,-2 0 0,3 0 2,0 0 9,0 0 18,0 0 0,0 0 3,0 0-12,0 0-1,0 0-7,0-1 1,0 1-5,0 0-2,0 0 3,0 0-3,0 0 1,0 0 1,0 0-1,0 0 6,0 0-4,6 0 6,0 1-5,0 1 1,1-1-7,-3 2 1,1 1-1,1-1 0,0 1 5,-2-2 2,2 0-2,-3 0-5,-1-2 2,1 3-2,1-1-1,2 1 1,-1 0-1,4 1 3,-3-1-3,-3-2 1,0 0-1,0 1-3,-2 0 2,1-2-2,1 1 0,0 0 1,-2 2 0,3-3-1,-2 0 1,-1 0 2,2 1 1,-3 1-3,2-1 2,-2 1 1,0-2-3,0 1 1,0-1-2,3 0 0,-1 0 1,-1 2-1,4 1 1,1 2-1,1-2 1,-1 1 1,-2-2 0,2 4 0,-1-4 2,4 2-1,-3 1 1,0-2 1,-2 2-3,4 1 1,0-1-3,-2 1 1,2 0 1,1-1-1,0 1-1,-2-1 1,1-3 1,-2 2-2,1-1 1,-1-1-1,-2 1 0,1 0 0,0 0 2,-1 2-2,2-1 0,0 0 0,0-1 1,2 3-1,0-2 2,0 3-1,1 0-1,-4-2 0,3 2 0,-2-4 1,-1 1 0,-2 1 0,1 0-1,0-2 1,1 0-1,1 0 1,-2 0-1,2 2 2,2 0 0,0-1 0,2 3-1,-3 0-1,1-1 1,1 2 1,0-1-2,0 2 2,2-1 0,-2-1 1,-1 0 0,1 0 2,0-2-2,-3 2-1,1-2-2,-1 0 2,3 2 0,-1 0 0,4 3-1,1 0 1,1 2 0,0 0 1,-2 0-2,-1-2 1,1-3 0,-5 1-1,1 0 1,0-2 0,2 2-1,3 0 1,3 0 0,-2 1 7,2-1-2,-5-2-6,2 0-1,-1-1 1,-1 0 0,2 0-1,0 1 1,-1 0 0,0-1 0,-3-1-2,1 2 1,-1 1 0,-1 2 0,4-3 0,-3 1 0,0 2 0,-1-6 0,0 3 0,0 0-2,-2-2 2,-2 1 0,3 0 0,-1-2 0,0 2 0,0 3 0,3 1 1,2 2-1,1 0 1,1 0-1,1-1 1,-2 0-1,1-2 0,-4-2 1,-2 2-1,1-3 0,-4-1-1,-1 1 1,0-3 0,-1 0 0,-2-1 1,3 1-2,0 0 2,-2 3-1,4 0 1,0-2-2,0 1 1,3 2 0,-4 0 0,2-1 0,0 0 0,-2 0 0,1 0 1,2 2-1,-2 0 1,5 0-1,-2-2-1,-3 1 1,2-2 0,-4 0 1,-3-1-1,3-2 0,-3-1 0,0 2 0,2 0-1,0-1 1,1 1 3,-2 0-3,1-1 0,-1 1 0,-1-1 0,0-1 0,0 0 1,0 0-1,0 0 1,0 0-1,2 0 0,-2 0-2,0 0 2,0 0 2,2 0-2,-2 0 0,1 0-3,-1 0 6,0 0-5,0 0 2,0 0 0,0 0 2,0 0-2,0 0 0,0 0-1,0 0 1,0 0 0,0-3 0,-3-2 0,-3-5 0,-4-5 0,2-2 0,-3-6-1,-3-2-2,5 1-3,1 7 2,2 4 3,2 2 0,3 3 1,-1 1 0,1 0 0,1-1 1,0-1-1,0 4 1,0 0-1,0 3 1,0 1-1,0 1 0,0 0 1,0 0-1,0 0 1,0 0 0,0 0-1,0 0 0,0 0 0,0 0 0,0 0 1,-2 0-1,2 0 1,0 0 0,0 0-1,-1 0 1,1 0 0,0-2 0,0 2 2,0 0-2,0 0 0,0 0 0,0-1-1,-3-1 1,0-2-1,-2-1 1,-1 0-1,0 0 0,3-2 0,0 4 0,2 0 2,1 1 0,0 2 2,0 0-1,0 0 0,0 0-3,3 13 0,10 6 1,2 3 3,0 0-1,-4 0 0,-1-3-3,0 0 4,-4-4-2,0 1-1,-3-2 0,0-4 0,-1-3-1,-2-1 1,3-3-1,-3-1 0,2 0 0,-2-1 2,2 1-2,-2-2 0,0 0 0,1 0 0,-1 0 0,0 0 0,0 0 3,2 0-3,-2 0 0,0 0-2,0 0 2,0 0 0,0 0 1,0 0 1,0 1-1,0-1 0,0 0-1,0 1 1,-10 4-1,-11 2 3,-14-1 4,-9 6-4,-7-1 0,2 2-3,0 1 1,7 0-1,9-4-2,6 0 1,7-5-20,12-2-12,8-3-64,4 0-122,44-15-373</inkml:trace>
  <inkml:trace contextRef="#ctx0" brushRef="#br2" timeOffset="-202620.92">10244 15450 595,'0'0'107,"0"0"-31,0 0 29,0 0 1,0 0-14,0 0-33,0 0-5,-24-12 14,24 15-10,10 17-10,10 9 46,0 7-48,-4 5-6,-7 1-3,-8 3-7,-1-1-20,-7-1-2,-14-2 1,-4-7-8,-5-3 0,-1-9 1,2-5 0,3-6-2,5-4-15,5-3-9,6-1 0,2-1-1,1-1-15,6-1-26,1 0-103,8 0-154,18 0-517</inkml:trace>
  <inkml:trace contextRef="#ctx0" brushRef="#br2" timeOffset="-201593.12">10601 15579 862,'0'0'225,"0"0"-178,0 0 79,0 0-13,0 0-65,0 0-20,0 34 1,0-7-16,0 2-5,-2 0-4,-6-2-4,5-1 1,-2-5-1,2-5 0,3-2-1,0-5 1,0-4 1,0-1 0,0-4 3,2 0-1,-1 0 1,-1 0-3,0 0 1,0 0 0,0 0 3,0 0-4,0 0-1,0 0 1,2 0 2,-1 0 3,-1 0 0,0 0 7,0 0 1,0 0-2,0 0-2,0 0-9,0 0 4,0 0-4,0-1-1,0-5 0,0-3 0,0-1 0,0-2 1,0 0 0,0 0 0,5-1 2,-2 0 0,2 2 4,-2 2 10,-1-2 3,-1 5-6,-1-1 4,0 6 7,0 1-8,0 0-4,0 0-10,0 0-2,0 0 0,0 6 0,0 2 2,0-1-1,-3-3 7,0-1-5,2-2 3,1 1-6,-2-2 1,0 0 2,-1 0-4,-2 0 6,-1 1-5,0 1 1,0-1-1,2 1 0,1-1-1,3-1 0,0 0 1,0 0 0,0 0 1,0 0 0,0 0 0,0 0 0,0 0 6,0 0-3,0 0 5,8 2-4,2-2-2,0 0 4,6 2 5,-1-2-9,5 0 5,0 2-3,2 1-2,0-2-2,0 2 1,0-3 1,-2 0-4,-1 0 2,-4 0-2,-1 0 1,-8 3-1,-5-3 0,-1 0 0,0 0-1,0 0-2,0 0-3,0 0-9,0 0-8,0 0 0,0 0-35,0 0-70,0 0-75,0 0-189,-4 0-214</inkml:trace>
  <inkml:trace contextRef="#ctx0" brushRef="#br2" timeOffset="-201031.03">11043 15654 977,'0'0'211,"0"0"-186,0 0 163,0 0-68,0 0-33,0 0-43,0-17-33,0 34-9,-7 10 1,-2 8 3,-2 4-4,2-1 2,1-6-3,3-5 0,5-4-1,0-7 0,0-4 0,0-4 1,2-5 0,5-1 3,3-2 3,1 0-2,3 0-3,7-8-1,2-3-1,5-3-3,0 0-14,-3 0 4,-2 2 5,-6-3-1,-3 3 9,-5 0-2,-3 2 1,-3 0-2,-3 1 3,0 4 3,0 1 8,0 3 9,0-1 6,-3 2-6,-1 0 2,0 0 4,3 2-6,-2 13-10,-3 7 1,3 4 0,-2 5-4,2 1-4,-1-3-2,1 2-1,1-6-3,2-3-10,0-5-43,0-6-61,0-5-78,2-6-110,8-3-213</inkml:trace>
  <inkml:trace contextRef="#ctx0" brushRef="#br2" timeOffset="-200715.04">11395 15736 998,'0'0'113,"0"0"-96,0 0 31,0 0 15,0 0 13,-7 77-48,7-50-22,0-1 35,6-4 1,5-2-9,2-3 10,-1-5 14,-1-2-11,0-2-3,2 3-9,0 2-8,0 3 2,1 1-12,-1 0-2,-4 3-1,-4-1-7,-5-2-4,0-1-1,0-4-2,-14-2-3,-9-2-43,-3-8-34,-8 0-70,4-20-144,0-15-319</inkml:trace>
  <inkml:trace contextRef="#ctx0" brushRef="#br2" timeOffset="-200521.94">11515 15751 665,'0'0'132,"0"0"-107,0 0 106,80-29 17,-52 23-45,-1 2-53,-1-3-39,0 4-11,-6 2-58,-3 1-139,-2 0-214</inkml:trace>
  <inkml:trace contextRef="#ctx0" brushRef="#br2" timeOffset="-200280.9">11873 15725 1026,'0'0'211,"0"0"-208,0 0 36,0 0 41,0 0-10,31 80-47,-22-61-16,4-3 4,0-6 6,-3-3 3,3-5 10,-3-2 4,0-1 7,-1-16-7,-2-4-21,-7-5-5,0 1 4,-8 4-12,-10 2-8,-8 9-20,-3 9-41,-4 1-57,-6 6-164,-4 11-156</inkml:trace>
  <inkml:trace contextRef="#ctx0" brushRef="#br2" timeOffset="-198917.32">10537 15741 845,'0'0'93,"0"0"-62,0 0 88,0 0-36,0 0-22,0 0-26,38-12-6,-12 12 57,1 0-17,-6 0-32,-4 0-19,-4 0-3,-5 0-13,-3 0-1,-5 0 1,0 0-2,0 0-8,0 0-18,-7 0-5,-12 0 15,-7 0-10,-7-4-14,-2-2-12,1 2 24,6-4 27,9 2 1,11 3 3,6 0 29,2 3 41,0-4-19,13 1-26,14 1-23,10-1 0,7 3 20,-4 0 10,-3 0-9,-6 0-3,-10 0-3,-10 0-8,-3 0-8,-7 0-3,-1 0-1,0 0-5,-3 0-34,-17 0 2,-7 0 18,-8 0-20,-2 0 4,-1-2 19,8 1 7,10 0 6,10 1 3,7-1 4,3-4 33,0 1 9,5-2-21,9 1-10,3 1-1,5 0 0,4 4 2,3 0-2,1 0-11,-5 0-1,-5 0 0,-5 0-2,-8 0 0,-4 0 0,-3 0-1,0 0-18,0 0-19,-6 0 0,-13 0 27,-5 0 1,-3 0-1,-3 0 1,3 0 7,4 0 3,7 0 0,8 0 1,8 0 11,0 0 37,0 0 9,21 0-17,9 0-24,10 0-7,-3 0 8,-10 0-4,-5 0-9,-7 0-4,-3 2-1,-5 0 0,1-2-27,-7 2-67,-1-2-1,0 0 4,0 0-46,-5 0 50,-11 0 61,-2 0 4,1 0 10,-3 0 3,0 0 1,-3 0-13,-4 0-18,-1 0 7,3 2 10,4-1 21,11 0 1,8-1 5,2 0 41,0 0 50,15 0-18,6 0 30,4 2 3,2-2-33,1 0-12,-1 0-26,4 0-20,-1 0-20,3 0 0,-6 0-43,-8 0-45,-12 0-79,-7 0-98,-4 0-296</inkml:trace>
  <inkml:trace contextRef="#ctx0" brushRef="#br2" timeOffset="-197627.9">9648 15966 1074,'0'0'56,"0"0"-36,0 0 91,0 0-33,0 0-60,0 0-14,-6 71 8,-2-32-11,-1-3 1,1-8-2,3-10-1,4-9 1,1-6-1,0-3 1,7 0 21,11-3 7,4-4 5,1 1 14,1 6 3,-2 0-14,-1 0-9,-3 11-7,-5 3 0,-1 6-8,-6 1-3,-5-1-7,-1 0 0,0 0 0,-7-5 0,-5-2-2,-6-2-4,-3-3-15,0-3-11,-4-5-22,4 0-44,8-10-71,4-12-63,9-5-251</inkml:trace>
  <inkml:trace contextRef="#ctx0" brushRef="#br2" timeOffset="-197437.89">9697 15995 1089,'0'0'78,"0"0"33,0 0 67,0 0-57,0 0-42,0 0-57,86-25-22,-20 24-66,7-2-193,0-2-581</inkml:trace>
  <inkml:trace contextRef="#ctx0" brushRef="#br2" timeOffset="-195578.03">11808 14662 1008,'0'0'343,"0"0"-299,0 0 37,0 0 40,0 0-50,0 0-38,0 0-25,28 20 1,-13 17 4,-5 2-2,1-2 0,-4-5-1,-1-4-3,2-4 0,-2-7-4,1-8-1,-1-5 3,-1-4 7,2 0 6,3 0 5,2-4-1,4-11-1,-1-5 0,5-4-3,0-6-2,6-6 7,1-5 2,3-5 3,-3 3-5,-3 8-13,-8 7-10,-6 11 0,-5 6 0,-5 7 0,0 4 0,0 0 0,0 0 0,0 0-26,0 20-107,-9 9-85,-3 10-320</inkml:trace>
  <inkml:trace contextRef="#ctx0" brushRef="#br2" timeOffset="-194451.41">12218 14858 739,'0'0'154,"0"0"-151,0 0 23,0 0 68,0 0-23,0 0-58,7-19-13,-7 19-7,0 0 5,0 4 2,-1 0 6,-1-1 13,2-3 16,0 0 19,0 0 11,0 0 4,0 0-3,0 0-22,0 0-6,0 0-8,0 0-3,-1 0 3,-2 2 1,3 4-3,-5 5 1,2 2 10,-4 4-9,2 2-6,-1 4-5,0 1-6,-2-2-6,0-4-6,2-3-1,0-3 0,3-3 0,0-2-4,3-1-37,0 2-65,0 5-72,0-1-126,0 5-314</inkml:trace>
  <inkml:trace contextRef="#ctx0" brushRef="#br2" timeOffset="-193640.82">10516 16617 1163,'0'0'221,"0"0"-188,0 0 1,0 0 56,0 0 27,0 0-40,-16 82-41,11-48-19,-1-4-1,0-2-7,0-1-9,0-9 0,2-5-1,4-7-20,0-3-31,0-3-42,0 0-35,0-17-29,0-8-156,0-5-112</inkml:trace>
  <inkml:trace contextRef="#ctx0" brushRef="#br2" timeOffset="-193449.14">10390 16640 760,'0'0'106,"0"0"-5,0 0 67,0 0-18,0 0-20,0 0-72,35-66-14,-19 57-4,4-2-19,7 2-13,5-1-6,3 0-2,-4 2-26,-7 5-59,-10 3-88,-6 0-74,-8 0-311</inkml:trace>
  <inkml:trace contextRef="#ctx0" brushRef="#br2" timeOffset="-193187.41">10260 16862 1034,'0'0'52,"0"0"20,0 0 72,0 0-30,0 0-27,0 0-26,4 19-23,3-14-6,2 1-5,0-1 3,3-2-23,6-1-3,9-2-4,11 0-17,7 0-83,7-8-69,2-3-71,-6 3-86,-10 2-197</inkml:trace>
  <inkml:trace contextRef="#ctx0" brushRef="#br2" timeOffset="-192879.94">10687 16842 968,'0'0'99,"0"0"-46,0 0 55,0 0 7,0 0-18,0 0-47,17-24 16,-16 24 23,1-2-13,-2 2-20,1 0-16,-1 0-12,0 0-2,0 0-6,0 2-8,0 13-1,0 6 25,0 3 0,0-2 0,0 2-11,0-4-25,0-3 0,0-5 0,0-1 0,-4-1 0,1-2 0,-2-1 0,4-2 0,-2-3 0,3 0-70,0-2-27,0 0-47,4-9-312</inkml:trace>
  <inkml:trace contextRef="#ctx0" brushRef="#br2" timeOffset="-160315.12">390 14012 625,'0'0'177,"0"0"-157,0 0 78,0 0 25,0 0-38,0 0-31,0 0-6,-5-28-16,5 28-2,-1 0 1,1 0 3,0 0-8,0-2-7,0 2 0,0 0 1,0 0 1,0-1-6,0 1-4,0 0-3,0 0-4,0 0-1,0 0 0,0 0-2,0 0 0,0 0 0,0 0-1,0 0 2,0 0-1,0 1-1,0 15 0,0 9 0,0 8 6,0 4 7,1 0 8,5 1-8,0-1 7,-2-3-12,1-1-4,1 0 5,0-1 4,4-5-4,-6-5 14,1-4-13,-3-4 5,1-2 1,-3-5-4,3-3-4,-3-1-1,0-3-3,1 0 1,-1 0 4,0 0 5,0 0 3,0 0 1,2-5 2,4-17 5,9-15-7,4-13-11,5-10-2,6-1-1,0 2 6,-5 12 0,-1 6 9,-9 9-5,-2 6-11,-7 9-3,-1 7-2,-4 8-29,-1 2-61,0 17-181,0 12-379</inkml:trace>
  <inkml:trace contextRef="#ctx0" brushRef="#br2" timeOffset="-158060.21">572 14674 703,'0'0'176,"0"0"-142,0 0 127,0 0-65,0 0-19,0 0-36,-30-65-33,24 51 0,4 0 39,2 0 22,0 0 3,21 1-13,4 2-7,8 11-8,0 0-8,3 14-8,-5 16-3,-10 13-5,-12 9-13,-9 7-6,-20 4 2,-18-6-3,-11-4-12,1-11-25,-1-11-21,5-16-4,7-15 37,13 0 25,5-26 10,13 0 30,6-3 21,0 2 6,6 8-27,11 2-9,2 14-8,8 3-13,1 3-10,5 19-3,0 4 2,-5 5 1,-5-1-4,-3-1-15,0-6-25,-1-8-72,6-10-116,5-5-156</inkml:trace>
  <inkml:trace contextRef="#ctx0" brushRef="#br2" timeOffset="-157818.11">1146 14391 1331,'0'0'222,"0"0"-192,0 0 90,0 0-17,0 0-56,0 0-33,71-12-14,-43 9-1,5 2-32,-10 1-79,-5 0-175,-12 0-426</inkml:trace>
  <inkml:trace contextRef="#ctx0" brushRef="#br2" timeOffset="-157654.23">1125 14561 1297,'0'0'371,"0"0"-360,0 0 42,0 0-4,0 0-49,0 0-31,92-11-194,-59 14-360</inkml:trace>
  <inkml:trace contextRef="#ctx0" brushRef="#br2" timeOffset="-156678.83">1813 14204 952,'0'0'326,"0"0"-168,0 0 32,0 0-51,0 0-68,0 0-41,-11 20-22,7 33 5,-4 14 20,-5 6-15,1-4-11,-3-2-7,9-7-18,6-8-67,0-13-133,17-17-273</inkml:trace>
  <inkml:trace contextRef="#ctx0" brushRef="#br2" timeOffset="-156379.21">1984 14324 541,'0'0'831,"0"0"-800,0 0 30,0 0-5,0 0-48,0 0 7,-28 118-7,28-65-2,0-3-4,19-8-1,2-13 2,3-11-1,0-12 0,1-6 14,1-17 31,-4-19-7,-1-12-8,-11-8 10,-7-2-8,-3 0-15,-1 7-15,-17 10 5,-6 12-9,-6 15-1,2 14-8,1 4-25,6 26-55,14 8-60,7 0-163,1-4-280</inkml:trace>
  <inkml:trace contextRef="#ctx0" brushRef="#br2" timeOffset="-155933.86">2707 14045 384,'0'0'955,"0"0"-889,0 0 6,0 0 43,0 0-55,0 0-31,-47 153 27,20-49-22,-1 14-15,-2 1 3,3-4 0,9-11 7,9-12-16,9-14 3,9-16 0,33-12 4,16-17 2,22-11-15,10-14-7,5-8-11,-2 0-83,-11-19-93,-15-11-330</inkml:trace>
  <inkml:trace contextRef="#ctx0" brushRef="#br2" timeOffset="-155521.1">2706 14444 1171,'0'0'248,"0"0"-166,0 0 50,92-16-57,-44 8-44,1 4-27,-1 1-4,-2 3-86,-7 0-202,-7 0-339</inkml:trace>
  <inkml:trace contextRef="#ctx0" brushRef="#br2" timeOffset="-154959.36">3225 14258 1058,'0'0'61,"0"0"34,27-71 81,-11 54-49,4 6-38,-5 6-56,4 5-19,-4 12-7,-2 17-5,-4 14-2,-9 6 0,0 5 0,-13-1 0,-14-1-12,3-9-10,5-7 1,6-13 6,9-10 14,4-7 1,0-6 2,17 0 29,7 0 15,1-4 12,0-2-5,-8 0-23,-4 3-22,-7 3-4,-6 0-4,0 0-10,0 2-37,-19 9-21,-4-2-17,-4-3-48,2-6-47,3 0 23,4 0 26,-1-9 60,11-5 66,3 0 5,5 0 30,0-2-19,0 4-11,11 2-124,11 1-160</inkml:trace>
  <inkml:trace contextRef="#ctx0" brushRef="#br2" timeOffset="-154628.18">3358 14493 1207,'0'0'93,"0"0"83,0 0-14,0 0-72,0 0-43,0 0-20,35 58-10,-35-26-3,0 3-9,-14 1-1,-18-2-2,-9-4-2,-3-8-9,4-8-19,3-10-29,14-4-35,10-8-26,13-20-74,0-6-72,24-4-339</inkml:trace>
  <inkml:trace contextRef="#ctx0" brushRef="#br2" timeOffset="-154285.64">3755 14420 730,'0'0'763,"0"0"-739,0 0 13,0 0 20,0 0-26,0 0-8,-47 72-13,39-35-4,8 1-3,0-4 1,10-9-2,11-6 8,3-10 10,1-9 11,2 0 0,-5-9-14,-8-13-3,-7-8-4,-7-2-2,-1-3-5,-23-4-3,-3 4-2,-2 3-2,4 9-10,6 9-22,11 10-25,5 4-58,3 0-162,0 10-74,15-1-265</inkml:trace>
  <inkml:trace contextRef="#ctx0" brushRef="#br2" timeOffset="-154023.12">4053 14168 1360,'0'0'98,"0"0"-89,0 0 79,0 0-35,0 0-51,0 0-2,12 63-4,-9-22 3,15-8 1,7-8-4,3-14 4,-4-11-4,-3 0 4,-6-19 6,-4-13 5,-8-9 24,-3-3 7,-8 4-18,-11 5-20,-4 14-4,-5 16-33,-2 5-74,-1 26-157,-1 17-243</inkml:trace>
  <inkml:trace contextRef="#ctx0" brushRef="#br2" timeOffset="-152709.76">3940 15386 1526,'0'0'20,"0"0"-16,0 0 23,0 0 2,-105 95-23,71-68-6,-1-2-126,13-16-368</inkml:trace>
  <inkml:trace contextRef="#ctx0" brushRef="#br2" timeOffset="-152417.6">4769 14628 238,'0'0'1063,"0"0"-983,0 0-34,0 0 62,12 79 23,-6-32-30,-4 3-56,-2 0-25,0 3-9,-5-1-8,-6-6-3,0-3-2,3-12-35,2-13-51,1-11-92,-3-7-71,2-16 4,0-21-239</inkml:trace>
  <inkml:trace contextRef="#ctx0" brushRef="#br2" timeOffset="-152237.79">4703 14672 852,'0'0'255,"0"-85"-143,14 53 31,1 6-11,7 0-39,12 6-49,4 3-23,3 8-18,-2 7-3,-6 2-2,-6 15-53,-11 18-140,-16 10-144,-4 10-676</inkml:trace>
  <inkml:trace contextRef="#ctx0" brushRef="#br2" timeOffset="-152053.23">4578 15182 1232,'0'0'217,"0"0"-206,82-19 97,-33 1-53,5-1-55,-2 5-59,-7 2-299,-8 3-266</inkml:trace>
  <inkml:trace contextRef="#ctx0" brushRef="#br2" timeOffset="-151818.4">5043 15020 1167,'0'0'239,"0"0"-192,0 0 119,0 0-77,0 0-62,81-6-11,-69 53-16,-12 7 4,0 1-4,-26 4-2,-8-5-9,0-8-17,-2-12-7,12-14-4,9-14 6,11-6 33,4-1 15,0-16 39,1-2-5,11 1-4,0 4-16,3 2-11,0 6-9,5 6-9,6 0-1,10 1-14,9 14-42,5 1-95,5 2-86,4 4-64,1-4-48</inkml:trace>
  <inkml:trace contextRef="#ctx0" brushRef="#br2" timeOffset="-151547.84">5572 14855 996,'0'0'231,"0"0"-92,0 0 69,0 0-69,0 0-53,0 0-51,86-12-30,-49 12-5,-1 0-18,-6 0-96,-12 11-146,-14 4-221</inkml:trace>
  <inkml:trace contextRef="#ctx0" brushRef="#br2" timeOffset="-151372.6">5639 15040 1041,'0'0'227,"0"0"-156,0 0 127,0 0-86,0 0-91,0 0-21,113 2-143,-74 3-221,1-5-600</inkml:trace>
  <inkml:trace contextRef="#ctx0" brushRef="#br2" timeOffset="-150265.08">6307 14827 1149,'0'0'64,"0"0"-19,0 0 75,0 0-48,0 0-43,0 0-29,-14-50-17,-2 41 2,2-2-5,4-5 20,9-2 4,1 0 11,0 1 19,13 5 7,6 8 15,10 4-14,9 19-12,1 19-3,-4 13 8,-9 13-14,-17 8-8,-9 3-9,-9-1-1,-19-10-3,-8-13-2,0-12-11,2-18-18,1-14 1,9-7 23,-1-15 7,7-17 8,5-6 10,4 0 14,9 1-3,0 9 8,0 11-4,16 9-8,8 8-15,12 13-8,7 18-2,6 8 4,-1 3-2,-4-1-2,1-4-3,-1-4-23,-4-7-55,2-9-157,-8-12-255</inkml:trace>
  <inkml:trace contextRef="#ctx0" brushRef="#br2" timeOffset="-149920.84">6763 14601 567,'0'0'927,"0"0"-906,0 0-13,0 0 48,90 81 3,-86-6 10,-4 17-31,-4 4-20,-16 6 4,1-8-9,3-9-2,5-12 5,8-10-8,3-9 4,0-12 3,11-10-4,5-7 15,2-7 8,3-6-7,2 0 7,7-2-7,6 0-14,9 0-4,10-1-7,14-1-2,20-3-5,11-2-76,2-3-61,-8-4-358</inkml:trace>
  <inkml:trace contextRef="#ctx0" brushRef="#br2" timeOffset="-148623.33">7182 14746 927,'0'0'137,"0"0"-46,0 0 66,0 0-25,0 0-45,0 0-30,11-45-35,-11 45-14,0 1-6,0 15-1,0 3-1,-2 5 4,-1-2 4,2 3 1,1 0-1,0 6 7,0 5-7,0 5-5,4 4 3,3-6-1,1-6-1,1-9-3,3-11-1,0-4 2,6-9 2,3 0-1,6-13 5,2-16-2,1-8-2,-6-4 2,-7-2-2,-6 4 8,-9 9 4,-2 7-2,0 8 2,0 8-4,-3 6 0,0 1-6,-3 0-3,2 15-2,-2 16-1,3 13 1,3 7 4,0 4 3,0-2 0,0-5-3,0-6-5,0-10 0,0-10-9,0-9-36,0-12-132,9-1-157,13-13-149</inkml:trace>
  <inkml:trace contextRef="#ctx0" brushRef="#br2" timeOffset="-148426.87">7579 14866 892,'0'0'243,"0"0"-220,0 0 62,0 0 33,55 79 13,-30-36-34,-1-2-14,-7-4-15,-1-8-32,-8-3-25,-7-6-11,-1-6-11,-4-6-103,-22-8-116,-5 0-255</inkml:trace>
  <inkml:trace contextRef="#ctx0" brushRef="#br2" timeOffset="-148238.38">7816 14726 1313,'0'0'23,"109"-51"-20,-72 46-6,-10 5-1,-9 12-134,-8 14-280</inkml:trace>
  <inkml:trace contextRef="#ctx0" brushRef="#br2" timeOffset="-148038.87">8091 14684 893,'0'0'336,"0"0"-318,0 0 132,0 0-88,0 0-49,0 0-3,7 38 0,-2-13 5,14-6 12,3-5 0,-1-4 4,0-9 4,-5-1-2,-6 0-2,-3-14 8,-7-9-13,0-4-14,0-1-8,-17 0-4,-6 4-18,0 9-29,-1 9-27,0 6-56,-4 7-133,3 14-179</inkml:trace>
  <inkml:trace contextRef="#ctx0" brushRef="#br1" timeOffset="-140342.81">1796 17081 193,'0'0'173,"0"0"-150,0 0 43,0 0 24,0 0-41,0 0-27,-3 0-13,3 0 3,0 0 29,0 0 7,0 0-6,0 0 8,0 0 13,0 0-19,0 0 8,0 0 12,0 0 6,9 0-19,2 0-25,6 0 2,0-2 4,2 2-11,0 0-2,-3 0-9,1 0 5,0 0-3,2 0 0,-1 0 0,5 0-3,3 0 9,4 0-3,3 0 2,0 0 10,3 0-3,-1 0-6,-2 0-8,-2 0 1,1 0-3,-7 0 0,1 0-6,-4 0 5,-1 2-2,-3-2 3,4 3-5,2-1 3,6-2-3,3 0 3,1 1 3,5-1-3,4 0 0,-4 0 2,-2 0-2,-4 0 1,-3 0 1,-2 0-5,-1-1 0,1-1 0,0 0 0,1 2-3,2 0 1,4 0-1,-1 0 2,4 0-2,-3 0 2,-5 0 0,0 0 1,-1 0-2,-2 0 2,4 0-1,-3 0 0,0-3 2,-1 1-1,3 1 0,-2 1-2,0 0-1,2 0 0,-2 0 0,-1 0 2,1 0-2,1-2 3,-1 0 0,2-3 0,-2 3-2,-4-1 4,2 3-4,-4 0-1,4 0 0,0 0-1,1 0 2,-1 0-1,0 0 2,3 0-1,2 0 3,3 0 0,3 0-1,-2 0-3,-1 0 2,-3-2-2,-1-1 0,-3 0 1,2 1-1,-1-2 1,0 4-1,-2-3 1,-1 3-1,3 0 0,1 0 0,2 0 0,-1 0 0,3 0 4,-2 0-4,0 0 0,-1 0 2,-3 0-1,1-2-1,-2 1 1,4-1 0,2 1 0,1-1-1,1 1 1,2-1 1,0 2-3,-2-1 1,0 1 0,-4 0 0,-3 0 0,-3 0 0,0 0 2,0 0-1,-2 0-1,6 0 0,1 0 1,-1 0 0,2 0-1,0 0 2,2 0-1,1-2-2,5-1 3,-1-1-2,1-1 0,6 1 4,-4 0-3,-1 0 7,-1 3-1,0 1-5,-2 0 1,0 0-2,2 0 0,-2 0 0,2 0-1,0 0 0,1 0 0,0 0 2,0 0-2,1 0 2,2 0-1,0-7 2,1 5 2,-1-5-1,0 4 2,2 3-4,-2 0-1,4 0-1,-1 0 1,3 0 0,5 0 2,1 0-3,0 0 0,-2 3 0,0 4-1,-4-6 0,1 2-2,-1 0 3,1-1 1,0-1-1,-1 3 0,1-1 0,-4 1 2,-2 1-2,2 0 0,-1 1-1,-3-1 2,2-1 0,0 1-1,-4-1 2,0-2-1,1 1-1,-4 0 1,4-1 0,-1 3 1,1-2-2,-1 1 3,-1 1-2,2-3 0,-2 1 3,0-1-4,2-2 0,-4 0-1,-2 0 1,-3 1 0,2 2-1,-1 0 2,-1-1-4,2 1 3,-2 2 0,-3-2 0,-5 0 0,-7 0 0,-7-2 0,-6-1 0,-3 0-1,0 0 1,0 0 0,0 0 0,0 0 2,0 0-2,0 0 1,0 0-1,0 0 0,0 0 0,2 0 1,2 0-1,1 0 0,-1-1-1,-1 1 1,-1-3 0,-2 3 1,0 0-1,0 0 0,0 0-1,0 0 1,0 0 0,0 0-2,0 0 0,0-3 2,1 0 0,2-5 0,3 3 1,0 1 2,-2-1-2,1 3-1,1-1 0,1-1-3,-1 1 3,0-1-1,0 1 0,-1 0 1,2-2 0,-3 1-2,3-1 0,3 2-1,4-2 0,2 1 0,3-1 1,-1 0 2,-1 1 1,-5 4-1,-4 0 0,-5 0-1,-3 0-2,0-1 3,0-1-2,2 0 1,1-1-1,1-2 0,1 3-2,1-1 4,-3 1-1,-2 1 0,-1 1 1,0 0-1,0-1-12,-15-4-8,-11 0 8,-9-5 7,-1 0-5,5 1 6,6-1 4,13 6 1,3 1 1,6 1 1,3 2 2,0 0 16,0 0-7,3 0-10,7 12-1,1 4 4,2-2 3,4 2-5,3-2 10,3-1-2,2 0-3,1-2 0,-4-2 4,-8-4-6,-4-2-1,-7 1 0,-3-4-1,0 0 1,0 3-3,-6 1 2,-12 2 1,-6 7 5,-9 5-2,-8 6-1,-10 6 1,-10 4 0,-8 4-2,-2 0-2,9-5-5,13-10-1,19-7-2,18-10-2,12-6-28,9 0-15,19-5-89,5-9-200,2-6-303</inkml:trace>
  <inkml:trace contextRef="#ctx0" brushRef="#br1" timeOffset="-139669.41">8586 17227 467,'0'0'176,"0"0"-87,0 0 54,0 0-23,0 0-27,0 0-23,0 0 14,1-32 50,16 25-17,6 3-48,7 4-9,3 0-22,-2 17-9,-8 13-14,-8 4-7,-10 3-3,-5-3-5,-2 0 0,-19-1-5,-3-13-20,0-3-6,5-12-4,7-5 24,6-5 11,6-21 2,0-5 6,10-14 6,14-3 7,6-1-7,1 3-4,2 11-8,6 10-2,2 13-31,3 12-179,-7 0-159,-8 9-351</inkml:trace>
  <inkml:trace contextRef="#ctx0" brushRef="#br1" timeOffset="-139121.01">8948 17427 1100,'0'0'200,"0"0"-195,0 0 150,87-7-35,-60 0-53,-5-2-34,-4-1-27,-4-7 1,-4 1 0,-7-5-5,-3 0-2,0 4-10,-3 2 3,-8 8-4,-3 7-1,1 0 2,-1 14 5,6 15-3,7 5 2,1 3 2,0-8 2,6-3-2,8-6-5,3-8-3,7-10-4,9-2 3,11-11 8,9-17-20,9-10-14,4-5 16,-4-4 10,-8-8 5,-9 6 8,-15 4-1,-18 11 1,-8 13-10,-4 12 7,-4 9-1,-17 0-8,-7 0 12,0 17 14,2 12 18,2 15 12,3 11 23,8 8-20,4 3-2,9-3-23,0-3 13,0-4-22,0-8-6,0-7-5,0-16-1,0-7-2,0-8-2,-1-7-28,-6-3-50,0-7-39,-1-13-27,1-16-86,5 0-86,2-2-139</inkml:trace>
  <inkml:trace contextRef="#ctx0" brushRef="#br1" timeOffset="-138939.86">9385 17433 763,'0'0'306,"0"0"-142,0 0-19,106-39-81,-51 29-64,2 3-64,-14 4-424</inkml:trace>
  <inkml:trace contextRef="#ctx0" brushRef="#br1" timeOffset="-126591.82">1689 15397 366,'0'0'254,"0"0"-184,0 0 78,0 0 32,0 0-49,0 0-48,0 0-53,0 0-18,-27 54 21,33-21-10,-6 3-12,0-3-5,0-3-4,0-6-2,-3-8-8,0-6-40,3-10-12,-3 0 10,3-13 36,0-17-29,0-8 4,0-7 37,11-7 2,0 1 8,3-1 6,-2 8-4,3 10 22,-4 8-5,0 11-4,1 6 4,4 8-22,2 1-1,5 4 0,-4 17-1,-7 10-1,-9 5 0,-3 3-1,-6 2 0,-16-4-1,-1-5-1,-1-5 1,5-7 0,8-5 1,6-5 1,5-1-2,0-2 0,4 0 3,5-1 8,2-2 6,-1 0-4,-1-4 0,4 0-6,8 0-1,3-8-6,3-7-1,-7-2-4,-4-1-9,-10 3-8,-6-2 1,0 1-20,0 3 6,-9 3 24,1 4 8,-1 4 1,0 2 2,-3 0 0,-4 17 0,-4 7 0,1 6 3,3-3 1,8 1 1,8-6 3,3-10-5,27-5 3,14-7-4,5 0-2,0-16-20,-7 0-47,-1-2-94,-8 1-163</inkml:trace>
  <inkml:trace contextRef="#ctx0" brushRef="#br1" timeOffset="-126408.93">2078 15504 4,'0'0'756,"0"0"-722,0 0 5,0 0 7,0 0-39,0 0-7,-6 30 0,6-14-6,9-7-159,13-3-427</inkml:trace>
  <inkml:trace contextRef="#ctx0" brushRef="#br1" timeOffset="-123666.14">663 13014 614,'0'0'178,"0"0"-162,0 0 42,0 0 65,0 0-24,0 0-29,17-25-21,24 19-15,20-5-12,24 3 21,18-2 7,16-2-1,8 1-6,-5-2-11,-8 0-10,-20 1-6,-15-1 3,-17 4-16,-13 2-1,-13 1-1,-15 2-1,-16 2 1,-1 0-1,-4-1 3,0 3-1,0 0-1,0-2 2,-4-1-1,-1 2-1,1-1 2,1 2 1,1 0 1,2 0 0,0 0-3,0 0-2,0 0 1,0-1 0,0 1 0,0 0 0,0 0 1,0 0 0,0 0-2,0 0-2,0 0 2,-1 0 0,-2 0 0,-3 4 2,1 1 2,-1 3 1,-1 3-1,1 6 0,1 5-2,4 6 4,1 2-3,0-1 1,0-1-3,0-2 1,0-5-1,0-4 1,-2-2-1,-5-4 3,-2 0-3,2-4 2,-1-3-2,2-1 0,-1 2-1,1-2 0,-3 1 0,-6 0 0,-3 0 0,-7 0 1,-5 4-1,-5-1-1,-2 0 1,9 1 0,4-1-1,15-2 1,6-2 0,3 0-3,0 0-2,0 4 1,9-2 4,3 3 4,4 1 0,4 1 1,15 1 4,10 0 3,12-2 5,6-2-4,-8 0 0,-12-1-3,-16 1-7,-11-2 2,-8-1-2,-8 4-3,0 0 0,-7 3 0,-16 1 2,-10 3 3,-4-1-5,-3 2-4,4-2 0,3 0 0,9 1 3,3 0 1,8-6 0,5-3-1,8-2 1,0 0-1,0 3 1,14-1 11,5 3 1,0 0-2,-2 4 3,-1-1-4,-2 5-5,-1 0-4,-4 5 3,-6 0 1,-3 6-3,0 0 1,0 2 0,-15-1-1,5 0 0,2-6-1,4-3 1,4-2 1,0-4 8,0-1 0,0-2-1,0-3-2,0-5-3,0 0-3,0-3 3,0 0-1,0 0-3,0 0 0,0 0 0,0 0 0,0 0-1,0 0 1,0 0 0,0 0 0,0 0 0,0 0 1,0 0 2,0 0-1,0 0-1,0 0-1,0 0 0,0 0 0,0 0 1,0 0-2,0 0 0,0 0 0,0 0-1,0 0 1,0 0-1,0 0 2,0 0-2,0 0-2,0 0-1,0 0 1,-2 0 1,-3 0 2,0 0-3,-1 0-7,0 0-3,0 0 1,-6 0 0,3 0 3,0 0 6,3 0 4,-3 0 0,-4 0 1,-14 0-1,-22 0 1,-24 0-1,-26 6 0,-17 5-19,-5 5-13,6 1 4,20-3 13,25-4-6,34-10-24,33 0-35,24-29-71,43-12-348</inkml:trace>
  <inkml:trace contextRef="#ctx0" brushRef="#br1" timeOffset="-122576.61">1550 13000 346,'0'0'296,"0"0"-256,0 0 42,0 0 40,0 0-26,0 0-33,-4-7-28,4 7-11,0 0 6,5 0 2,4 0 12,2 7 4,5 2-4,-1 2-6,3 2-7,-2 0-13,1-2-6,0 0-2,-4-3 5,-4-2-7,-2-4 0,-1 1 0,-6-3-2,2 0 0,-2 0 5,0 0 13,4-3 33,4-13-12,2-6-27,5-2 5,4-1 14,4-3-21,7 3-9,4 3-3,6 3-4,2 2-4,-3 9-26,-8 8-128,-15 0-245</inkml:trace>
  <inkml:trace contextRef="#ctx0" brushRef="#br1" timeOffset="-122095.39">2133 13058 687,'0'0'242,"0"0"-115,0 0 7,0 0 19,0 0-56,0 0-37,94-32-9,-62 26-22,3 0-18,-2 4-11,-6-1-11,-5 3-87,-10 0-167,-11 0-191</inkml:trace>
  <inkml:trace contextRef="#ctx0" brushRef="#br1" timeOffset="-121894.77">2238 12930 1059,'0'0'280,"0"0"-256,0 0 75,0 0-23,0 0-41,0 0 8,13 74-25,-13-24-18,-12 8-2,-13 4-101,0 1-149,2-7-221</inkml:trace>
  <inkml:trace contextRef="#ctx0" brushRef="#br1" timeOffset="-121614.62">2081 13774 645,'0'0'13,"0"0"18,0 0 131,0 0-26,0 0 14,0 0-6,-40-9 13,53 3-39,21-3-59,17-1-42,9-3-13,0 2-4,-7 8-62,-20 3-173,-19 0-220</inkml:trace>
  <inkml:trace contextRef="#ctx0" brushRef="#br1" timeOffset="-121055.17">2424 13249 1056,'0'0'152,"0"0"-118,0 0 39,0 0-31,0 0 12,0 0 3,0 73-36,0-52-14,0-1-1,0-4-1,2-6-2,5-2 2,-1-6-3,5-2 9,8 0 1,-4-15 2,3-6 3,-5-6 10,-1-2-6,-3-1-7,-6 2-6,5 4-8,-1 6-12,3 7-55,4 11-103,-4 0-193,-5 14-659</inkml:trace>
  <inkml:trace contextRef="#ctx0" brushRef="#br1" timeOffset="-120771.23">2613 13481 20,'0'0'1403,"0"0"-1399,0 0 4,0 0 89,0 0-39,0 0-33,81-59-25,-66 75 1,-8 5-1,-5 4-5,-2 3 0,-3 1-18,-15-2-3,0-5 11,3-7 4,8-5 6,5-8 5,2-2 0,24-2 15,18-16 1,10-3-13,2-1-3,-12 2-7,-16 0-202,-18 3-498</inkml:trace>
  <inkml:trace contextRef="#ctx0" brushRef="#br1" timeOffset="-119449.07">1280 13095 618,'0'0'154,"0"0"-129,0 0 104,0 0-50,0 0-56,0 0 14,-9 39 3,8-16-17,-2-1-16,0-3-6,0-5-1,1-4-51,1-7-145,1-3-107</inkml:trace>
  <inkml:trace contextRef="#ctx0" brushRef="#br1" timeOffset="-119261.39">1237 13055 382,'0'0'463,"0"0"-367,0 0 33,22-75-56,11 60-56,13 4-17,2 5-25,1 6-184,-16 0-325</inkml:trace>
  <inkml:trace contextRef="#ctx0" brushRef="#br1" timeOffset="-119058.94">1074 13379 937,'0'0'272,"0"0"-270,0 0-2,0 0 0,110-41-1,-74 39-34,-1 2-150,-4 0-106,-4 0-137</inkml:trace>
  <inkml:trace contextRef="#ctx0" brushRef="#br1" timeOffset="-118861.62">1305 13305 270,'0'0'671,"0"0"-627,0 0 35,0 0 13,0 0-56,0 0-18,44 23-13,-44-1-4,0 3-1,-11-1 0,-2-2-1,-1-4-2,4-4-7,4-8 3,6-3 4,3-3-4,24 0-1,23-4 6,10-16-116,9-4-587</inkml:trace>
  <inkml:trace contextRef="#ctx0" brushRef="#br1" timeOffset="-118022.97">2939 13744 608,'92'-82'0</inkml:trace>
  <inkml:trace contextRef="#ctx0" brushRef="#br1" timeOffset="-103408.09">1833 17116 37,'0'0'0,"0"0"-3</inkml:trace>
  <inkml:trace contextRef="#ctx0" brushRef="#br1" timeOffset="-99686.01">1830 17145 339,'0'0'137,"0"0"-77,0 0 21,0 0 14,0 0-12,0 0-31,0 0-36,0-5-11,0 5-3,0 0 3,0 0-5,6 0-40,5 0-78,7 0-64</inkml:trace>
  <inkml:trace contextRef="#ctx0" brushRef="#br1" timeOffset="-96770.74">1866 17123 315,'0'0'74,"0"0"-11,0 0 32,0 0-25,0 0 8,0 0 4,-9-15 4,9 15-23,0-2 15,0 2-24,0-2-15,0 2-9,0 0-12,0 0-9,0 0-5,0 0 2,0 0-3,0 0 1,0 0 9,0 0 12,0 0 2,0 0 2,0-1-3,0 1-2,0 0-6,0 0-8,0 0-4,0 0-3,0 0 1,0 0-1,0 0 4,0 0 6,1 0 5,3 0 1,-1 0-3,0 0-3,-2 0-3,1 0-2,-1 0-2,-1 0 0,3 0-1,2 0 9,0 0-3,0 1 11,3 1-8,1 1 0,2 0-5,-1 1-4,0 3-3,3-5 4,-2 5-3,3 3 1,-3-3-3,4 0 2,0 0 0,0-1 3,1 4 0,2-2 3,-3 0-3,3 1-1,0-1 1,-2-2 1,-1 0-4,3 2 0,-3-1-3,3 2 1,-3-3-1,3 1 1,-2 4 0,-5-1 0,5-4 3,2 5-4,1-5 1,1 5 0,-2-3 3,7 1-3,-7-4 5,1 1 5,-4-2-1,-3 0-10,-1 1 1,5 1 0,-3-2-1,5 6 0,2-3 4,-1 3-4,3 0 3,-2 0-2,4 1 1,-2 0 10,3-2-9,-1 0 0,-3-2-1,1 1 1,-1-2-1,0 2-2,0-1 7,1 1-4,2 3 1,-1-1-2,-1 0 1,0 0 2,2 0-5,0 3 3,3-2 0,0 1-1,1-1 2,-1-1-1,3 0 6,-2 0-3,-2 0 0,0-1-2,-3-3 0,2 1 2,-1 3-3,3-1 1,0 1-3,1 1 2,2 0-2,-2 0-1,8-2 3,-3 2-1,3-2-1,1 2 1,-1-2 1,-1 2-1,-2-5 1,-3 7-1,-2-2 0,-2-2-2,1 4 1,0-1 2,1 0-3,4 1 5,-2-2-4,2 1 2,2 1-1,-2-2-2,-1 2 0,0 0 0,-2 0 1,-4-3-1,-1-1 1,-2 1-2,-1 0 3,-1 0-2,1-4 0,-2 2 2,0-1-2,3 2 2,-2-1 0,4 1-1,-2 1 0,0-5 0,-4 2 0,-1 1 0,-4-5 0,-1 3 0,-6-3 0,-3-2-1,0 0 0,-3-1 0,5 3 0,-2-1 1,-1-2 1,2 1-2,-3 1 1,2-2-1,-3 0 0,0 0 0,0 0 0,0 0 0,0 0 0,0 0 0,0 0 2,0 0 0,0 0-2,0 0 0,0 0-1,0 0 1,0 0 0,0 0 3,0 0-3,0 0 0,0 0-1,0 0 1,0 0-2,0 0 5,0 0-4,0 0 1,0 0-2,0 0 2,0 0 0,0 0 0,0 0 0,0 0 1,1 0-1,-1 0 2,0 0-4,6 3 4,2 1-4,4 1 4,3 0 0,-3-4-2,-1 4 0,0-2 1,-2 0 1,1 1-2,1 0-2,1 0 2,12 3 0,1 1 1,9 2 0,-2-2-1,2 0 2,-4 0 0,-6-2-1,-4 1-1,-9-4 3,-3 0-3,-4-3 2,-4 1-2,0 2-3,4-3 3,1 3 0,1 1 1,4 2-2,4 0 2,-3-3-2,6 4 2,-8-4 0,2 0 0,-4 1-1,-6-4-2,1 0 2,-2 0 0,0 0 0,0 0-1,0 0 1,0 2 0,3-2 2,-3 0-4,4 1 2,1-1 0,-1 0-1,1 2 0,-2-2 0,1 0 1,-4 0 0,0 0 0,0 0 0,6 5 0,3-4 0,6 5 0,0 3 0,6-1 2,-1 1-2,-3 1 0,-5-3 0,-1-3 0,-4-1 0,-4-2 0,0 1 0,-3-2 0,0 0 0,0 0-3,0 0 3,0 0-6,0-6-10,-6-11-1,-3-4 8,-4-3 3,-2-2-3,3 4-3,0 3 7,3 2 5,-1 4 0,-1 4-1,3 0 0,-2 4 1,4 0 0,0 2-1,0 0 0,3 0 1,0 3 0,3 0 0,0 0 1,0 0 1,0 0 7,0 0-5,0 0-1,0 0 1,6 0-4,2 6 4,2 5-3,5-2 1,-1 2-2,-1 2 2,0-3 0,2 3-1,-4-3 0,-1-3-1,0 2 1,-1-2 3,1-1-3,0 0 6,0 2-5,-2 0-2,-3-5 0,-2 2 0,-3-4 0,0 1 1,0-2 2,0 1-3,0 1 1,0 4-1,-1 2 2,-15 5 0,-5 5 0,-9 1 4,-10 1-6,-11 2-1,-7 2 1,1-5 0,5-2-3,13-3-25,21-9-24,15-5-64,3 0-67,24 0-122,15-9-510</inkml:trace>
  <inkml:trace contextRef="#ctx0" brushRef="#br1" timeOffset="-96101.1">3671 18176 432,'0'0'172,"0"0"-46,0 0 84,0 0-25,0 0-45,0 0 17,0 0-38,-16-66-29,16 66-34,0 10-35,-2 14-9,-1 11 15,-4 5-6,2 1-11,-1 0-7,2-4-3,-1 0-4,5-5-73,0-9-114,6-9-123,15-14-131</inkml:trace>
  <inkml:trace contextRef="#ctx0" brushRef="#br1" timeOffset="-95787.12">3907 18252 1065,'0'0'48,"0"0"-3,0 0 30,0 0-15,0 0-33,0 0-9,-44 47-4,34-13 5,9 2-7,1-4 0,0-6 1,19-6 5,6-11 5,2-5 6,6-4 4,-3-13 0,-5-14 3,-5-2 0,-9-8 3,-5-1 0,-4 3-13,-2 9-14,0 2-2,-15 9-2,-6 5-6,-4 3-2,-2 5-7,-1 2-5,4 0-33,3 13-73,0 3-36,3-2-89,6-2-300</inkml:trace>
  <inkml:trace contextRef="#ctx0" brushRef="#br1" timeOffset="-94850.99">3046 17087 783,'0'0'146,"0"0"-132,0 0 110,0 0-11,0 0-31,0 0-62,27 7-18,-12 22 25,4 2 26,-2 10 8,-4 5-7,-2 1-22,-2 1 5,-5-4 4,-4-1-10,0-8-4,-2 2-13,-17-3-4,-2-1-6,-4-3-1,-3-6-3,0-6-1,2-7-25,2-8-59,9-3-28,11-3-70,4-18-74,31-5-485</inkml:trace>
  <inkml:trace contextRef="#ctx0" brushRef="#br1" timeOffset="-94528.08">3571 17469 359,'0'0'497,"0"0"-391,0 0 38,0 0 19,0 0 13,0 0-64,-16-11-37,23 11-24,7 0-21,8-2-25,9 1-5,10 0-11,4 1-108,4-2-136,-2 1-120</inkml:trace>
  <inkml:trace contextRef="#ctx0" brushRef="#br1" timeOffset="-94071.28">3951 17394 1053,'0'0'91,"0"0"-78,0 0 130,0 0-28,44-71-46,-35 67-47,3 4-15,6 0-7,-1 6 5,0 9 0,1 0-1,-4 4 0,-6-2 1,-2-2-3,-6 4-1,0-2-1,-19-1-3,-4-2-3,-4 0 0,5-5-10,8-2 1,7-3 4,7-1 11,0-3 0,5 1 5,14 1 12,1 5 27,-1-3 18,-1 2-17,-9 4-17,-1 0-12,-5 3-3,-3 4-6,0 0-5,-7 1 3,-12-1-5,-10-3 0,1-4-7,0-4-41,4-6-22,7 0-22,9-16-25,8-9-67,0-1-126,22 0-169</inkml:trace>
  <inkml:trace contextRef="#ctx0" brushRef="#br1" timeOffset="-93740.98">4384 17459 1021,'0'0'242,"0"0"-219,0 0 5,0 0 26,0 0 24,0 0-46,3 77-22,3-45 1,2-5 8,2-3-3,3-6 2,5-7 7,2-5 9,-1-6 3,2 0-6,-8-9-10,-1-10-1,-7-6 9,-5-6-15,0-5-11,-5 2 0,-8 4-3,-3 5 0,2 7 0,3 7-1,0 6-2,0 2-33,1 3-75,-5 0-110,4 11-162,4 6-396</inkml:trace>
  <inkml:trace contextRef="#ctx0" brushRef="#br1" timeOffset="-92909.89">5421 18291 785,'0'0'122,"0"0"-81,0 0 105,0 0-7,0 0 28,0 0-55,-12-31-23,12 31-19,0 12-21,0 14-3,7 9-12,-2 4-17,-1 2-4,-1 0-4,2-5-8,-1-7 2,-1-9-2,1-8 0,1-7 0,7-5 1,3 0 7,0-16 0,6-4 2,-5-3 5,-2-4 0,-1-3-10,2-3-2,0-8-2,2 0-1,0 4 0,-5 4-1,2 8 0,-4 11-1,-3 5-6,-1 9-41,0 3-62,0 22-252,0 11-308</inkml:trace>
  <inkml:trace contextRef="#ctx0" brushRef="#br1" timeOffset="-92555.64">5697 18623 1099,'0'0'418,"0"0"-404,0 0 6,0 0 67,0 0-15,0 0-37,16-41-27,-10 41 3,0 0 2,1 0-8,4 0-4,2 7-1,-2 6-4,2 4 3,-5 4 1,-8 1-3,0-1-9,0 3-9,-15 0-4,4-7 10,1-7 15,4-3 0,3-4 1,3-3 7,0 0 25,0 1 17,15-1-7,12 1-3,15-1-18,11 0-19,10 0-3,1 0-68,-7-2-300</inkml:trace>
  <inkml:trace contextRef="#ctx0" brushRef="#br3" timeOffset="-82772.35">2391 16532 518,'0'0'91,"0"0"-57,0 0 29,0 0 4,0 0-36,0 0-26,0 0-5,-2 0 0,2-1 0,0 1 0,0 0 0,0 0-5,0 0 4,0 0 1,0 0 2,0 0 2,0 0 9,0 0 25,0-1 1,0 1-21,0-2-4,0 2-3,0 0 0,0 0-3,0 0-3,0 0-5,0 0 0,0-1-4,4-2-62,6-4-194</inkml:trace>
  <inkml:trace contextRef="#ctx0" brushRef="#br3" timeOffset="-82445.72">2480 16524 909,'0'0'95,"0"0"-42,0 0 46,0 0 8,113 71 32,-79-26-77,-1 8-25,-14 3-2,-17 3 4,-2-1-13,-18-2-18,-18-10-4,2-7-4,-2-12-71,3-9-76,0-13-106,5-5-238</inkml:trace>
  <inkml:trace contextRef="#ctx0" brushRef="#br3" timeOffset="-81912.08">2937 16385 1155,'0'0'222,"0"0"-206,0 0 4,0 0-2,0 0-2,0 0 18,0 68-19,-5-40-13,1 2 0,1-6-2,2-3 0,1-4-1,0-7-5,1-6 2,13-3 3,5-1-1,5 0 2,3-10 0,-5-7-4,-1-4 0,-5-4-4,-5 3 7,-8 1 1,-3 4 4,0 5 6,0 7 8,0 5 8,0 0 1,0 0-24,0 15 0,0 11 0,-3 3 7,-3 5 10,-5-2-7,4-2-8,1-3-5,6-5-5,0-9-91,11-6-177,14-7-255</inkml:trace>
  <inkml:trace contextRef="#ctx0" brushRef="#br3" timeOffset="-81684.63">3242 16501 289,'0'0'891,"0"0"-830,0 0-22,0 0 13,0 0-3,0 0 32,20 50-43,-2-28 0,2 0 26,-3-2-14,-3-6-18,-4 0-19,-2-3-9,-7-4-4,-1-2-12,0-1-66,-17-4-54,-10 0-118,-3-4-184</inkml:trace>
  <inkml:trace contextRef="#ctx0" brushRef="#br3" timeOffset="-81468.98">3268 16477 943,'0'0'246,"84"-78"-197,-39 44 87,4 6-40,-2 10-79,-2 7-17,-6 10-66,-15 1-249,-16 0-791</inkml:trace>
  <inkml:trace contextRef="#ctx0" brushRef="#br3" timeOffset="-69852.4">1833 17062 634,'0'0'80,"0"0"-78,0 0 49,0 0 8,0 0-17,0 0-11,14-17-22,-14 17-1,0 0 8,3 0 14,-3 0 9,0 0 0,0 0-8,0 0-16,0 0-4,0 0-2,0 0-3,0 0-3,0 0-1,0 0 0,0 0 2,6 0 15,-4-2 5,2 2-5,0-3-1,-1 2 16,-1 1 2,1-3-12,0 1-6,4 1 4,-1-3-11,-3-1-4,2 1 5,1 0-6,0-3 2,1 2 10,-1-2-5,-1-3 1,2 4-3,3-5-4,-2 2 4,1-2-6,-3 2-3,4-1 2,-4 3-2,0-1 4,0-1-3,0-1 1,3-4-3,-2 0 2,3-3-3,10-3 2,1-4-2,5 4 0,-4 0 2,2 1 0,-7 6 7,-6 0 1,3 0-7,-1 2-2,-3 2 2,2 1-3,-1-1 2,-1 2-2,3-1 1,-2-2 5,1 2-6,0-3 2,0 2-1,1 1-1,-1-3 1,0 1-1,0 2 0,2-2 5,-3-1-5,0 1 1,-2 0-1,6 0 1,-3-2-1,1 3 0,-1-5 0,2-1 1,3 0-1,1-3 0,-2 0 1,4-4 3,-3 3 0,2 2 9,-7 2 3,-2 3-13,1 2 2,-5 3-3,-1 0-1,1 1 0,-1 1-1,-2-3 4,3 2-3,0-5-1,7-1 1,2-3-1,2-3 0,2 3 1,-4 0-1,-3 0 0,0 3 0,-5 0 1,2 0-1,0 0 0,3 0 0,-1-1 0,0-1-3,-2 0 3,-1 0 2,0 1-2,-1 1-2,0 0 2,1 0 3,-2 0-3,1 1 0,-1-3 1,-1 5-2,1-1 0,-2 3 1,1-1 3,-3-1-3,3 2 0,-1-2 0,1-4-2,4-2 2,3-2 0,-1 1 3,6-1-3,-2 0-2,1 0 2,-2 3 1,-1 3 0,-4 0-1,-3 5 0,-1 1 0,-2 1 1,-1 1-1,2 1 0,0-4 0,2 0 0,3 1 0,-2-1 1,-3 2-2,0 4 2,-4 0-2,0 0 1,0 0 0,0 0 0,0 0 5,0 0-5,0 0 1,0-3 2,0 3-2,0-2 4,0 1 3,1-2-7,1 0-1,1-1 0,-2-2 1,2 2-1,-1-2 0,4 1 2,0-1-1,6-4-1,-3 2 0,1-2 1,2 2-1,-1 0 1,-4-1 0,0 4 0,-2 2 0,-5 0-1,0 2 4,0 1 0,0 0-4,0 0 0,0 0 0,0 0 0,0 0 0,0 0-2,0 0 1,0 0 1,0 0 0,0 0-4,-2 0 3,-1 0 1,2 0 0,-1 0-1,2 0 1,0 0 2,0 0 0,0 0-2,-2 0 0,2 0 1,0 0-1,-2 0 1,2 0-1,-1 0 1,-5 0-1,-5 7-2,-7-2 2,-7 4 0,-3 2 1,-6 0-1,-1 0-2,8 0 0,4-4-1,8 0 2,8-4 0,6-2 1,-1-1 0,1 2 0,-2-1-1,-4 1 1,2 1 0,-1 0 0,4-1 0,2-2-2,0 0-1,0 0-6,8 0 0,10 0 8,-1-2 1,0-3-2,-3 2 3,-6 0-1,-3 2 1,-4 1 0,1-3-1,4 0 1,2-1 0,11-3 0,0-3-1,1 2 0,-1-2 1,-7 3 4,0 3 3,-5 1-1,-5 1 4,-2 2-3,0 0-3,0 0-1,0 0-1,0 0-3,0 0 5,3 0-2,0 0 3,0 0 2,0 0-3,-2 0-1,1 0 1,-2 0 1,2 0-5,0 15 0,-1 9 10,-1 8 8,0 8 8,0 2-1,-8-4-15,0-6-4,4-9-5,4-4-2,0-5 0,0-2-1,0-1-5,0 2-32,0 4-37,0-1-67,-9 1-122,-8-4-117</inkml:trace>
  <inkml:trace contextRef="#ctx0" brushRef="#br3" timeOffset="-69238.02">2136 16112 937,'0'0'97,"0"0"-45,12-86 73,-3 72 1,-3 7-30,6 0-40,4 2-33,4 2-6,5 3-3,-2 0-4,-2 10-3,-5 10-5,-10 9-2,-6 7 0,0 3-1,-20-1-1,-8-2 0,3-7-10,2-2 1,0-8 6,3-1 2,4-4 0,2-4 3,1-3 0,7-2 2,-2-3 2,1 1 6,1-2 15,1 1 10,4-2-6,1 0 2,0 0 10,0 0-8,3 0-3,24 0-7,31-13-13,24-9-10,18-4-50,-9-2-226,-22 2-705</inkml:trace>
  <inkml:trace contextRef="#ctx0" brushRef="#br3" timeOffset="-61459.99">7618 17874 1417,'0'0'99,"0"0"-99,0 0-18,-96 65 18,40-18 2,-5 4-2,-2 3 3,5-3-3,11-3-74,13-7-145,18-10-175</inkml:trace>
  <inkml:trace contextRef="#ctx0" brushRef="#br3" timeOffset="-61256.03">7578 17989 1177,'0'0'50,"0"0"-50,-85 31-35,55 1 34,0 6 1,-1 8 0,-7 3-59,-4 7-208,-4-6-451</inkml:trace>
  <inkml:trace contextRef="#ctx0" brushRef="#br3" timeOffset="-46085.77">5333 18738 721,'0'0'241,"0"0"-241,0 0-3,0 0 3,0 0 22,0 0 35,0 0-25,0 0-22,56-11-2,-48 11 21,-8 0 5,3 0-14,-3 0-19,0 0-1,0 0-19,0 0-12,0 0-6,0 0 2,0 0 10,-9 0 19,0 4 5,0 0 1,5-1 1,1-3 9,3 0 33,0 0 28,0 0-9,0 0 1,0 0-9,1 0-35,9-4-19,-1-3-3,0 4-24,-1 0-26,-1 0-11,-5 0-2,-2 3-11,0-5 4,0 2-51,-9 0-29,-6-3-56,-7-1-117</inkml:trace>
  <inkml:trace contextRef="#ctx0" brushRef="#br3" timeOffset="-37267.04">2994 16084 285,'0'0'60,"0"0"-11,0 0 9,0 0-22,0 0-8,0 0-12,0 0 7,68 34-1,-59-28 10,2 1 2,10 5-19,1 2-2,8 1-5,0 1-6,3 1 1,-1 0-3,-6-2 2,1 2 2,-2-1 2,-3 0 8,-1 0-8,-1 2 1,2 3-3,2-1 8,0 1-7,3 2-3,4 5 0,-1 1-1,1 2-1,-1 0 1,-2-1-1,-2-1 2,2-2-2,-6-1 0,-2-1 0,-1 1 0,-6 3-2,-1-4 2,-1 0 0,-1 0 0,1 4 0,-1 3 0,5-3 0,-5 5 2,0 2-2,0 0 2,-7-3-1,-3 0-1,0-2 1,0 3 0,0 0-1,-5 2 0,2-2 0,3-1 12,0-3 0,0-2 0,0 0-10,0 0 0,0 2 1,-1-1-1,-5-1 1,2-1-3,-1-1 9,-1-6 4,-3 5-6,0-1-5,0 0 0,-3 0-1,-2 0 2,3 0-3,-2 1 0,2 0-2,2-3 2,2-4-21,4-2 21,-3-2 5,3-1-3,-5 0-1,-5 2 2,-1 0 0,-2 4-2,0-5-1,2 0 0,4-3 1,2 0 0,4-5-1,2-3 0,0-2 0,2-1 2,0 2 0,0-2 4,0 0 1,0 0-4,0 0 1,0 0 2,0 0-4,0 0-2,0 0-18,0-6-51,5-3-1,1-1 23,0 3-54,2-2 50,-1 2-2,1-1 23,-4 2 25,-1-2 5,-1 0 11,1-1 29,1-5 0,2-3-9,0-1 2,0-4-33,3-5-13,0-1-25,-2-5-1,1-1 2,-2-3 37,0-4 8,4 0 19,-5-1 8,-4-3-17,-1-3-5,0-8-13,0-5-18,0-1-25,5 1-10,-1 7 14,-4 4 21,0 4 18,-4 3 0,-13 1-16,-2-2 16,0 1 6,2 2-6,2 4 37,2 3-7,-1 7-15,-4 1-11,-7 7-4,-6 4-5,-5 0-2,-2 1-30,-2 0 2,0-1 24,-2-1-24,-4-2 7,1-1-16,-7 2 6,-3-2 33,-3 2-2,1 1-37,1 1 42,9 0 2,1 3 2,8 0-2,4-2-2,1 3-35,-1 3-38</inkml:trace>
  <inkml:trace contextRef="#ctx0" brushRef="#br3" timeOffset="-36795.16">2784 16170 110,'0'0'109,"0"0"-43,94 5 46,-29 22 0,28 11-26,19 8-31,8 4-36,1 2-18,-17-1-2,-20-3-11,-18 0 12,-9-5 7,-10-3-2,-2-2-5,-2-2-5,-1-7-77,1-2 7,-7-7-37,-3-5 31,-11-4 43,-5-6-6,-6-3 22,-6-1 19,-4-1-7,-1 0-124</inkml:trace>
  <inkml:trace contextRef="#ctx0" brushRef="#br3" timeOffset="-35279.57">4046 17561 493,'0'0'114,"0"0"-86,0 0 1,0 0 21,0 0 34,0 0-42,19-32-42,-19 32-26,0 0-19,0 0 18,0 2-23,0-2-86,0 0-94</inkml:trace>
  <inkml:trace contextRef="#ctx0" brushRef="#br3" timeOffset="-34237.23">2806 16073 204,'0'0'35,"0"0"-35,0 0 4,0 0 7,0 0-4,0 0-7,9-8-16,-3 8-26,3 0 37,-2 0-8,4 0-40,-3 0-44</inkml:trace>
  <inkml:trace contextRef="#ctx0" brushRef="#br3" timeOffset="-33779.49">3080 15715 182,'0'0'56,"0"0"-37,0 0-9,0 0-10,0 0-25,0 0-12,5-6-89</inkml:trace>
  <inkml:trace contextRef="#ctx0" brushRef="#br3" timeOffset="-33261.7">3185 15536 194,'0'0'28,"0"0"-20,0 0-3,0 0 21,0 0 5,0 0-2,4-6 18,-4 6 9,0 0-14,0 0-10,0 0-24,0-1-8,0 1-3,0-1-12,0 1-11,0 0 5,0 0 0,0 0-20,0 0-15,0 0-18,0 0-52</inkml:trace>
  <inkml:trace contextRef="#ctx0" brushRef="#br3" timeOffset="-28970.75">5366 18793 631,'0'0'46,"0"0"-46,0 0 0,0 0 71,0 0 71,0 0-71,31-6-43,-12 0 7,-4 2 24,0 0-2,-6 1-45,-3 1 18,-4 2-28,-1 0 3,-1 0-5,0 0-19,0 0-7,-1 0 3,-10 0 16,-3 2-4,-3 5 8,-1-1-1,6-2 2,3-1-1,4-3 2,5 0 1,0 0 3,0 0 11,0 0 5,0 0-19,0-3-4,0-6-14,5 1-43,-2-1-35,1 3-30,4-1 39,-2 0 42,3 4-19,0-3-27,-3 1-19,-3-1-12,-2-3-69</inkml:trace>
  <inkml:trace contextRef="#ctx0" brushRef="#br3" timeOffset="-22940.57">7530 18192 0,'0'0'649,"0"0"-649,0 0-229,0 0 21,0 0 178,0 0 30,0 0 0,-15 27-102</inkml:trace>
  <inkml:trace contextRef="#ctx0" brushRef="#br3" timeOffset="-22730.05">7530 18192 505,'48'1'71,"-48"-2"-71,0 1-25,0 0-2,0 0 22,0 0-72,2 0-304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4:00:26.8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1941 1462 671,'0'0'293,"0"0"-279,15-74 35,-15 53 85,-3 3-41,-23 5-38,-11 10-2,-12 3-53,-9 19 1,-2 18-2,9 16 0,8 11-3,16 3-2,15-5 2,12-9-4,5-14 8,26-20 2,15-13 4,7-6 5,6-30-4,1-10 2,-3-15 1,-10-2 8,-8-2 12,-11-1-16,-15 3-4,-13 7-6,-5 14 1,-31 14-5,-16 22-11,-2 10-26,1 26 7,14 15 17,18 4 7,21 2 6,7 1 10,31-3 50,9-4 0,0-5 0,-6-8-5,-8-6-13,-6-5-28,-12-6-4,-6-2-10,-5 1-2,-4-2-27,-10-6-80,-18-3-95,-4-9-191</inkml:trace>
  <inkml:trace contextRef="#ctx0" brushRef="#br0" timeOffset="261.54">2423 1211 139,'0'0'992,"0"0"-990,0 0 9,86 74 29,-32-6 109,-2 10-31,-16 2-41,-21 7-31,-15-3 6,-42 2-25,-21 1-4,-14-15-14,-7-10-9,2-15-6,3-20-92,6-16-98,6-11-226</inkml:trace>
  <inkml:trace contextRef="#ctx0" brushRef="#br0" timeOffset="3480.13">4885 1589 890,'0'0'155,"0"0"-117,0 0 126,0 0 24,0 0-66,0 0-40,-37-39-46,40 66-22,9 13 15,0 12 14,-3 5-18,-3 0-12,-2 1-7,2-3-1,-3-4-5,3-9 3,0-9-3,3-12 0,0-10 1,0-11-1,9-1 6,10-26 3,8-18 0,6-13-2,4-13 2,-3-6 2,-4-5 1,-15 2-5,-5 9 0,-11 11 3,-5 20-4,-3 15 1,0 13-2,-3 12-5,-14 7-3,-8 27-9,-8 14 8,6 10-3,4 0-5,12 0-1,8-7 10,3-7 1,0-8 2,6-8 0,9-5 0,4-9-2,2-4 2,-1-3 0,0-4-8,0 1-48,-6-4-137,-6 0-179,-2 0-322</inkml:trace>
  <inkml:trace contextRef="#ctx0" brushRef="#br0" timeOffset="4320.62">4602 1526 1083,'0'0'155,"0"0"-152,0 0 141,0 0 7,0 0-69,0 0-33,19-3-28,15 47 37,8 12 18,0 6-21,-5 5-21,-4-3-12,-3-3 4,-3-5-14,-6-6 1,0-7-3,-7-9-4,-2-12-5,-4-9 0,-2-7-1,-2-6 1,2 0 5,0-12-1,5-14 7,2-10-3,5-10 3,6-8-12,6-12 0,9-3 0,2-4 0,1 3 0,0 5 0,-8 9 0,-6 10 0,-10 10 0,-6 11 0,-7 9 0,-5 8 0,0 8-4,0 0-25,0 8-69,-10 18-19,-4 8-128,-5 5-194</inkml:trace>
  <inkml:trace contextRef="#ctx0" brushRef="#br0" timeOffset="4554.6">5264 1411 702,'0'0'926,"0"0"-926,0 0 15,0 0 51,0 0-51,12 115 46,-30-34-28,-12 2-22,-8-2-7,3-11-2,4-13-2,13-16-4,9-13-53,9-22-154,0-6-226</inkml:trace>
  <inkml:trace contextRef="#ctx0" brushRef="#br0" timeOffset="5272.15">5431 2040 1006,'0'0'63,"0"0"22,0 0 111,0 0-75,0 0-31,0 0-11,0 0-22,0 0-9,0 0-10,0 0-14,0 0-1,0 0-3,0 0 0,0 0 2,0 0-4,0 0-3,0 0-1,0 0-2,0-1-5,0 1-3,0 0-3,0 0 1,0 0-1,0 0 1,0 0-2,0 0 5,0 0-1,0 0 4,0 0 5,0 0-4,0 1 6,0 12-5,0 7 0,0 6-5,0 8-5,0 3 0,0 0 0,-4-2 0,-2-4 0,0-6 0,0-2 0,0-5 0,3-6 0,3-3 0,-3-6 0,3-2 0,0 2 0,0-3-55,0 0-43,0-1-38,15-17-292</inkml:trace>
  <inkml:trace contextRef="#ctx0" brushRef="#br0" timeOffset="6126.64">6129 1858 381,'0'0'641,"0"0"-524,0 0 28,0 0 37,0 0-51,0 0-41,-6-10-32,6 10-31,8 0-4,5 0-8,15 0-2,8 0-1,5 0 7,2 4-5,-4-1-9,-2 0-4,3 0 0,-4-2-2,-6 1 1,-11-2-3,-9 0-9,-8 0-11,-2 3-4,-2-3-8,-21 0 9,-15 0 12,-9 2 5,0 3 5,0-1-1,6-1 4,6 5 0,8-1 1,7 0 0,11-2 5,5-1 12,4 0 4,0-2 0,7 5-6,20-4 2,9 0 4,18-3-6,5 0-7,7 0-7,0-9-1,-7-4-43,-12 0-101,-19 3-234,-16 5-411</inkml:trace>
  <inkml:trace contextRef="#ctx0" brushRef="#br0" timeOffset="6648.08">6004 2201 994,'0'0'258,"0"0"-189,0 0 181,0 0-86,0 0-98,0 0-16,77-24-19,-26 18-11,6 5 2,-5 1 2,-1 0-16,-8 0-3,-4 0-5,-1 0-1,-5 0-24,-6 0-50,-9-7-97,-6-4-257,-11-1-688</inkml:trace>
  <inkml:trace contextRef="#ctx0" brushRef="#br0" timeOffset="8564.6">7557 1878 1046,'0'0'67,"0"0"-63,0 0 92,0 0-46,0 0-28,0 0-19,-50-31-3,39 29-3,2-2 3,1 1-6,5-8 6,3-3 5,0-5 6,1-2 0,16 0 11,7 2 0,3 3 7,1 4 0,5 9-1,-5 3-5,2 15-8,-2 17-6,-11 11 2,-10 6-1,-7 5-8,-31 2-1,-18 0-1,-9-1-10,-5-8-16,-1-7-27,4-10-13,6-16 16,11-14 16,13-6 34,14-26 0,16-8 55,0-5 27,21 0-6,7 5-5,3 9 8,-1 11-12,-2 13-35,-1 7-23,0 9-2,0 19-3,3 8-3,-3 1 0,1 4-1,-4-3 1,-2-5-1,2-8-3,0-6-38,6-10-43,3-9-22,5 0-63,-5-11-95,-3-11-103,-5-5-314</inkml:trace>
  <inkml:trace contextRef="#ctx0" brushRef="#br0" timeOffset="8731.48">8119 2001 1169,'0'0'64,"92"-1"-38,-43 1 142,-1 0-99,3 0-47,1 0-20,-1 0-2,-2 0-118,-13 0-226,-17-10-714</inkml:trace>
  <inkml:trace contextRef="#ctx0" brushRef="#br0" timeOffset="8917.43">8237 1880 1441,'0'0'275,"0"0"-275,0 0 0,0 0 2,0 121 38,0-50-16,-15 2-17,0 0-7,-1-3-23,7-10-126,6-14-252</inkml:trace>
  <inkml:trace contextRef="#ctx0" brushRef="#br0" timeOffset="9868.18">8968 1905 343,'0'0'139,"0"0"-116,0 0 145,0 0-17,0 0 10,0 0 2,-71-50-41,71 35-3,0-1-53,14 1 7,8 3-38,8 4-14,3 5-14,4 3-3,-2 0-2,-7 11-2,-6 8 0,-14 0-9,-8 7-11,0-1-42,-22 1 30,-10-1-2,-5-6-28,2-2 6,10-7 49,10-6 7,10-3 1,5 0 34,5 0 45,20 6-18,10 1-3,5 4-5,1 5-16,-3 5-4,-8 2-9,-11 2-11,-9 3-7,-8 2-3,-2-1 0,-19-4-3,-17-4-1,-13-5-16,-11-7-22,-1-5-28,6-5 0,9-2-14,14-15-43,18-5-17,14-6-90,23-5-140</inkml:trace>
  <inkml:trace contextRef="#ctx0" brushRef="#br0" timeOffset="10137.98">9578 1978 1040,'0'0'399,"0"0"-398,0 0 13,0 0 33,4 104 59,-5-23-11,-8 17-28,-3 13-39,3 1 2,1-8 12,2-15-21,-2-14-11,2-14-6,-5-15-3,-2-8-1,-5-16 0,-14-15-3,-12-7-15,-13-12-18,-5-24-23,2-17-94,12-20-162,12-19-258</inkml:trace>
  <inkml:trace contextRef="#ctx0" brushRef="#br0" timeOffset="10402.55">9727 1576 1204,'0'0'165,"0"0"-155,0 0-6,0 0 47,0 0-26,0 0 12,19 61-19,-47-40-6,7-10-10,6-7-1,8-4 2,5-5 6,2-18 21,0-4-7,24-2-17,9 0-6,12 7-2,7 5-60,0 11-113,-7 6-238</inkml:trace>
  <inkml:trace contextRef="#ctx0" brushRef="#br0" timeOffset="11275.12">11646 1875 1431,'0'0'30,"0"0"-30,0 0 22,0 0-16,0 0-3,0 0 1,-87 93-4,58-59-6,4-5-59,8-3-93,3-6-15,8-10-145,6-10-328</inkml:trace>
  <inkml:trace contextRef="#ctx0" brushRef="#br0" timeOffset="11504.15">11508 2363 1688,'0'0'95,"0"0"-90,0 0 9,0 0 27,0 0-32,0 0-4,-54 63-5,0-30-43,-11-6-197,-6-12-480</inkml:trace>
  <inkml:trace contextRef="#ctx0" brushRef="#br0" timeOffset="12711.59">13222 1763 1303,'0'0'167,"6"-73"-150,-6 49 82,0 9 24,0 5-53,0 6-37,0 2 26,0 2-34,0 0-24,0 0 4,0 3 4,0 13-2,-2 6 3,2 4 8,0 8 2,0 7 8,13 8-4,7 3-7,5 3-5,7 4-12,2 0 0,0-4 0,-2-4 0,-5-9 0,-4-4 0,-7-12 0,-5-8 0,-6-8 0,-4-5 0,-1-5 0,0 0 0,0 0 0,0 0 0,0-5 0,0-15 0,0-14 0,0-15 0,12-8 0,4-7 0,4-1 0,-1 2 0,-2 4 0,-2 0 0,-1 4 0,-1 5 0,-2 5 0,1 1 0,0 8 0,2 5 0,-4 9 0,-1 10 0,-5 7 0,-4 5 0,2 0 0,2 14-34,2 20-120,-3 10-68,-3 8-252</inkml:trace>
  <inkml:trace contextRef="#ctx0" brushRef="#br0" timeOffset="13193.89">13038 1716 1405,'0'0'43,"0"0"45,0 0 73,0 0-99,0 0-26,0 0-25,73 64 12,-20-6 32,-1 5-8,0 3-1,-6-4-13,-5-6-4,-5-6-21,-7-9-8,-8-10 0,-5-11 0,-8-8 0,-4-7 0,-4-5 0,0 0 0,0 0 0,0-6 0,0-11 0,0-5 0,0-3 0,0-6 0,0-3 0,0-5 0,13-8 0,7-3 0,8-10 0,8-5 0,4-1 0,-2 5 0,-8 9 0,-7 15 0,-12 12 0,-5 12 0,-6 9 0,0 4-47,0 0-52,-10 18-61,-7 12-171,-1 5-266</inkml:trace>
  <inkml:trace contextRef="#ctx0" brushRef="#br0" timeOffset="13617.36">13712 2437 1282,'0'0'49,"0"0"3,39-74 114,-22 60-63,5 8-29,5 4-37,1 2-15,5 4-5,-6 18-4,-3 10-6,-13 7-6,-11 7 0,-8 4 1,-28 1-2,-12-5 0,-9-4-2,2-9-3,5-6-1,12-10 5,16-7 0,13-6 2,9-4-1,3 0 11,33 0 2,27-2 0,38-14-10,16-4-3,7-1-106,-6-4-367</inkml:trace>
  <inkml:trace contextRef="#ctx0" brushRef="#br0" timeOffset="13966.63">14570 2129 872,'0'0'207,"0"0"-134,0 0 117,0 0-20,0 0-53,0 0-50,40-1-20,-2 1-14,14 0-21,13-2-12,0-3-66,-12 3-186,-17-1-449</inkml:trace>
  <inkml:trace contextRef="#ctx0" brushRef="#br0" timeOffset="14115.13">14643 2310 1172,'0'0'375,"0"0"-354,0 0-21,0 0 0,0 0-28,122-9-219,-41-7-672</inkml:trace>
  <inkml:trace contextRef="#ctx0" brushRef="#br0" timeOffset="15433.54">15626 1855 693,'0'0'248,"0"0"-247,0 0 67,0 0 31,0 0-48,0 0-8,0-17-26,0 17-11,0 0 3,0-3 26,-1 1 15,1 0 5,0-1-12,-2 2-20,2 0-7,-2-1-7,2 2-8,0-1 4,0 1-4,0-2 4,0 2 0,0 0-4,0 0 0,0 0 0,0 0 1,0 0 1,0-3 2,0-1 2,0 1 1,0 0 4,0-2-1,0 1 1,0-1 1,0 2 1,0-2-6,0 1-2,0-1-2,0 1-2,0 2 2,0 0-1,0 1 0,0-1 1,0 1 2,0-1 0,5-1 0,0-2-3,6-1-1,-2 1 0,8-3 0,1 5 2,12-3-1,13 3 2,12 3 14,10 0-4,-1 3 11,-7 9-6,-18 7-4,-21 5-7,-18 4-8,-4 6 3,-32 3-3,-19-1-1,-9-2-3,-4-2-6,6-6-8,5-4-4,14-9 15,11-3 5,15-5 1,11-5 2,6 0 9,0 0 24,0 0-8,0 0-13,15 0-8,13 0-3,12 0-1,2 0 2,3 0 1,-2 0 2,0 0-1,5 0-1,0 4-1,-1 10 2,-8 3 0,-10 2-1,-15 6-4,-14 3-1,0 2 2,-21 1 0,-11-2 0,-7-2-2,-6-5 0,-1-6 0,-3-5 0,-3-4-1,-1-5-4,1-2-7,3 0-11,7-10-24,8-4-30,7 2-64,5-3-61,14 2-84,8 0-343</inkml:trace>
  <inkml:trace contextRef="#ctx0" brushRef="#br0" timeOffset="16427.78">16263 1577 1021,'0'0'271,"0"0"-201,0 0 79,0 0-14,0 0-75,0 0-31,-4 24-18,4 37 6,0 16 19,-5 10-15,-5-3-3,1 3-4,3-6 4,1-2-8,5-9 2,0-4-1,0-6-11,0-7 10,2-4-8,4-9-1,0-10 9,-1-11-2,-2-7-3,-1-4 1,-1-7 0,1-1-3,-2 0 5,0 0 2,0 0 1,0 0 1,0 0-5,1 0 5,6 0-5,13 0-2,22 0 2,32-6 0,25-5 0,26 0-7,22-4 0,9-2 0,4 1 0,-12 2 0,-20 3 0,-18 6 0,-25 4 0,-19 1-54,-21 0-76,-21 0-177,-18 0-507</inkml:trace>
  <inkml:trace contextRef="#ctx0" brushRef="#br0" timeOffset="17387.9">16882 1835 279,'0'0'141,"0"0"-124,0 0 29,0 0-22,0 0-13,0 0-2,3-2-5,-3 2 4,0 0 59,0 0 9,0 0-12,0 0 20,0 0-30,0 0-6,0 0-32,0 0-13,0 0-3,0 0 1,0 0 3,0 0-4,0 0 0,0 0 8,0 0 17,0 0 12,0 0 3,0 0-6,0-2-2,0 2-6,0-1-11,0 1-10,0 0 0,0 0 0,0 0-4,0 0-1,0 0-1,0 0-4,0 0 2,0 0-3,0 0 6,0 0 0,0 0 1,0 0-1,0 0-2,0 0-8,0 0-21,0 0-4,0 0 13,0 0-10,-3 0-8,-1-4-53,1-3-121,3-1-309</inkml:trace>
  <inkml:trace contextRef="#ctx0" brushRef="#br0" timeOffset="17864.2">16612 1752 785,'0'0'139,"0"0"-104,0 0 73,0 0-33,0 0-10,0 0 2,98-9 8,-66 4-14,5 0-14,6-1-15,5-2-21,3 1-5,-6-3 4,-5 3 0,-16-3 5,-8 4 7,-10 3 19,-6 0 7,0 1-1,0 2-12,0 0-7,0 0-23,-3 0-5,-9 24-2,-6 15 2,-2 15 12,-2 13 12,-1 3-1,-1 0 0,-1-5-3,2-6-4,-1-8-10,2-11-5,8-8-1,1-8-3,4-10-6,1-4-19,1-7-24,-2-3-39,-3 0-43,-4-3-21,-4-13-115,1-2-113,1-3-354</inkml:trace>
  <inkml:trace contextRef="#ctx0" brushRef="#br0" timeOffset="18358.39">16624 2073 869,'0'0'8,"0"0"32,122-56 69,-62 44-37,0 4-18,-2 1-19,-2 4-25,-6-1-10,-1-1 1,-3-3-1,-6-3-3,-2-1-7,-5-4 2,-2-2 8,-6-1 3,-3 0-1,-3-1 15,-4 0 30,-2 4 16,-4 0-12,-6 5 5,-3 4-16,0 4 5,0 3-10,-5 0-35,-15 17 0,-3 11-1,-1 9 1,6 9-5,7 0 5,11 1 0,0-4 0,6-5 0,14-7 0,4-8 2,0-9 3,-3-3 1,-2-8 2,0-3 7,2-6 5,0-19-3,3-6-5,-2-10-5,-7-3 0,-4-2 5,-5 0 8,-6 3 0,0 7-8,-8 11 8,-8 8-13,-2 5-7,4 7-9,3 4-28,-1 1-35,3 0-27,-2 0-110,-2 0-73,2 0-188</inkml:trace>
  <inkml:trace contextRef="#ctx0" brushRef="#br0" timeOffset="18696.25">17710 1509 937,'0'0'72,"0"0"-24,0 0 107,0 0-62,0 0-54,0 0-39,-13 9-5,13 15 4,0 1 1,0-3 4,11-5 7,3-5-4,-2-7 0,-2-5 10,2 0 16,0-13 22,0-10-23,1-5-15,-6-1 8,-3-3-5,-4 2-6,0 7-2,-4 6-7,-10 13-5,-3 4-44,-12 10-96,-7 18-97,-4-1-232</inkml:trace>
  <inkml:trace contextRef="#ctx0" brushRef="#br0" timeOffset="21442.37">3675 3341 1416,'0'0'176,"0"0"-162,0 0 26,0 0 18,0 0-30,-13 122 4,-6-42-1,-4 6-14,-7-2-16,-5-3-1,-1-9-2,3-13-47,5-13-63,8-19-120,7-24-122,10-4-142</inkml:trace>
  <inkml:trace contextRef="#ctx0" brushRef="#br0" timeOffset="22089.56">3493 3500 1102,'0'0'45,"84"-94"15,-32 59 138,2 8-91,-3 14-38,-2 13-26,-7 3-20,-7 23-11,-12 9-8,-11 9-4,-12 5-3,-6 9-14,-20-2-19,-2-6 17,12-9-8,8-14-11,8-15 8,12-10 20,27-2 10,13-29 5,8-10 10,-2-11 18,-10 0 10,-12 1-11,-7 5-3,-11 4-11,-10 7-7,-8 10 3,0 10-8,-5 13-6,-13 0-32,-4 34 4,1 15 15,5 10 4,10 6-35,6-5-23,0-11 8,12-13-11,4-15 8,3-16 8,-1-5 42,5-12 12,2-19 19,2-9 26,0-5 3,3 1 15,2 5-14,1 11 1,-3 8-5,-3 12-5,0 8-12,3 6-15,-3 22-12,-5 11 1,-10 8-2,-9 3-31,-3-5-3,0-10 0,-6-11-17,-3-13 5,3-9 16,2-2 30,4-15 29,0-12 25,4-11 20,14-2-30,7-1 0,2 2-9,3 3-5,-2 6-21,-1 5 5,0 7-11,-6 7-3,3 3 0,-2 8-12,-1 0-60,-5 5-141,-8 15-235</inkml:trace>
  <inkml:trace contextRef="#ctx0" brushRef="#br0" timeOffset="22466.61">5210 3338 1093,'0'0'128,"0"0"-60,0 0 115,46-90-93,-46 73-30,-17 5-34,-16 9-24,-13 3-2,-8 16-7,-3 26 1,4 17 0,7 18 5,5 15-2,5 5 3,2 0 3,4-5-3,0-14 1,2-19-3,7-11 2,3-18-79,4-17-68,1-13-125,0-3-125,4-26-337</inkml:trace>
  <inkml:trace contextRef="#ctx0" brushRef="#br0" timeOffset="22939.4">4655 3811 611,'0'0'207,"42"-93"-77,-6 51 21,16 4-54,11 6-16,7 4-17,2 5 4,-4 2-24,-6 4-19,-6 2-8,-14 2 5,-15 5 9,-11 5-7,-16 3-12,0 11-12,-11 22-10,-11 11 10,-2 2-1,5-1-4,12-9-25,7-7-17,0-12-15,12-9-10,10-8 21,0-2 43,0-21 6,-5-6 1,-4-4 1,-2 1 0,-4-1 3,5 2 12,6 4 9,12 0 4,6 8 21,13 6 13,0 6 4,-1 7-9,-9 5-4,-8 21-26,-13 11-15,-10 5-5,-8 5-7,-3-1-3,-24-7-17,-3-7-28,2-15-24,3-16 10,11-1 32,9-25 30,5-13 27,8-14 30,22-7-8,7-1-26,7 4-22,3 8-2,2 15-49,9 12-68,-3 14-169,-5 7-242</inkml:trace>
  <inkml:trace contextRef="#ctx0" brushRef="#br0" timeOffset="23396.99">5986 3540 1001,'0'0'502,"0"0"-502,0 0 26,0 0 62,-30 81-64,14-43-15,-1-1-9,-3-3-28,5-9-70,4-6-80,7-13-19,4-6 39,0-9 158,16-16 3,13-8 99,3-1 36,5-3 39,0 4-45,-3 8-16,-9 8-40,-7 12-31,-5 5-22,-3 5-13,-3 20-10,-3 11-2,-4 3 1,0 2-10,-13-6-23,-4-7-39,2-8-28,8-14-13,4-6 43,3-6 71,0-18 43,14-8 27,11-4 3,3-3-18,3 4-15,-1 5 0,-3 10-12,3 8-8,-6 9-12,-3 3-3,0 10-2,-5 16-3,-6 9 0,-7 0-4,-3 1 0,0-3-29,-20-2-58,-3-4-102,-5-7-267</inkml:trace>
  <inkml:trace contextRef="#ctx0" brushRef="#br0" timeOffset="24087.68">7997 3446 1114,'0'0'184,"0"0"-62,0 0 73,0 0-76,0 0-63,0 0-25,20 76 19,-8-17-3,-2 6-25,-2-1 2,0-3-14,-2-2-5,-2-9-5,-1-5 0,0-8 0,3-11 1,-3-11-1,5-9 0,-1-6 1,8 0 11,3-16 12,6-10-10,3-4-7,1-8 2,5-9-9,4-8 0,5-10 0,1-4 0,-2 1 0,-2 7 0,-7 11 0,-8 12 0,-6 12 0,-9 12 0,-8 7 0,-1 7-73,-9 10-55,-15 20-144,-6 15-234</inkml:trace>
  <inkml:trace contextRef="#ctx0" brushRef="#br0" timeOffset="24762.34">8480 4045 1671,'0'0'132,"0"0"-105,0 0 98,0 0-61,0 0-36,1 118-28,-10-65 0,-10-1 0,-2-2 0,3-8 0,3-8 0,5-11-34,4-11-60,6-10-18,0-2-141,9-19-146,10-9-505</inkml:trace>
  <inkml:trace contextRef="#ctx0" brushRef="#br0" timeOffset="24996.9">9029 3967 1338,'0'0'295,"0"0"-292,80-6 106,-47 0-30,3 4-42,0-1-14,0-2-23,0-1-16,2 0-49,-7-4-120,-4 0-253,-9-3-619</inkml:trace>
  <inkml:trace contextRef="#ctx0" brushRef="#br0" timeOffset="25181.38">9203 3791 492,'0'0'1282,"0"0"-1271,0 0 33,0 0 44,0 0-38,-31 92 10,12-27-40,-4 0-20,2-3 0,2-3 0,4-13 0,8-5-47,7-13-85,10-14-151,17-14-431</inkml:trace>
  <inkml:trace contextRef="#ctx0" brushRef="#br0" timeOffset="25555.9">9758 3700 1502,'0'0'201,"0"0"-196,0 0 84,0 0-15,0 0-41,0 0-10,14 110 12,-9-47-13,-3 2 4,2-2-9,-1-2-8,0-9-7,4-10-1,-3-11-1,1-11 0,-1-14-1,5-6-2,6-6 3,9-26 5,8-14-4,10-13 5,3-13-6,4-6 0,2 0 0,-2 4 0,-3 10 0,-5 12 0,-10 18 0,-10 15 0,-12 12 0,-8 7 0,-1 26 0,-3 24-148,-22 17-36,-11 8-265</inkml:trace>
  <inkml:trace contextRef="#ctx0" brushRef="#br0" timeOffset="25893.15">10060 4200 1633,'0'0'19,"0"0"25,0 0 61,0 0-45,0 0-16,0 0-27,98-62 0,-68 62 7,-2 3-7,-6 16-17,-5 12 0,-8 4 0,-9 5-1,-4 0-10,-26 1-6,-12-4 4,-7-4 3,2-7-9,7-5 4,10-5 9,12-7 6,12-3 1,6-6 0,0 0 11,29 0 15,24-11-2,25-9-23,16-3-2,12-6-62,-3-6-141,-3-4-592</inkml:trace>
  <inkml:trace contextRef="#ctx0" brushRef="#br0" timeOffset="26546.57">12103 4042 1460,'0'0'50,"0"0"-7,0 0-43,0 0 58,0 0-45,0 0-8,-113 67-5,26-26-1,-3-2-35,5-4-36,14-7 30,22-12 12,20-14-13,26-5 43,12-34 50,40-20-5,25-17-2,12-8 11,2-2 5,-13 4 4,-20 15-9,-27 18-19,-19 16-10,-9 17-8,-19 14-17,-27 17-6,-14 33-6,-4 22 6,10 18 2,20 8 3,25-7-1,10-9 2,35-16 2,16-15 11,5-11 17,-2-10 17,-10-8 11,-14-7-24,-11-4-15,-16-3-19,-4 2-2,-3 2-26,-25-3-43,-18-4-41,-4-5-257,0-5-1028</inkml:trace>
  <inkml:trace contextRef="#ctx0" brushRef="#br0" timeOffset="27184.77">13514 3668 1263,'0'0'276,"0"0"-243,0 0 105,0 0-10,0 0-42,0 0-35,21-47-28,-12 90-9,0 20 12,3 15-17,-1 3-9,-1 0 0,-1-3 0,0-5 0,2-8 0,0-10 0,1-18 0,-2-11 0,2-11 0,2-13 0,5-2 0,7-17 0,9-20 0,4-14 0,0-9 0,-3-9 0,-5-5 0,-1-2 0,1 0 0,-3 6 0,-2 14 0,-9 15 0,-6 16 0,-6 14 0,-5 11 0,0 0 0,0 16 0,0 23 0,0 15-122,0 10-78,0 0-258,-16-1-578</inkml:trace>
  <inkml:trace contextRef="#ctx0" brushRef="#br0" timeOffset="27693.79">13924 4286 216,'0'0'731,"0"0"-699,0 0 87,0 0-3,0 0-31,0 0-6,2 0-35,-2 0-1,0 0-4,0 0 1,0 0-15,0 0 8,0 0 1,0 0-12,0 0-7,0 0-7,0 0 2,0 0 9,0 0 5,0 0 8,0 0-2,0 0-1,0 0 2,0 0-7,0 0-3,0 0-9,0 0-5,0 0-4,0 0-1,0 0 0,0 13 2,0 4 2,0 12 21,0 9 17,-11 4-5,-5 4-39,-4 0 0,1-6 0,0-5 0,5-9 0,2-6 0,5-9 0,2-5 0,4-6 0,1 0-15,0-10-77,2-12-30,15-8-151,4-4-165</inkml:trace>
  <inkml:trace contextRef="#ctx0" brushRef="#br0" timeOffset="28144.27">14834 4215 1576,'0'0'142,"0"0"-136,-66 76 105,-8-4 25,-29 16-67,-24 14-62,-16 5-7,-17 4 0,-10-8 0,-4-8 0,-2-10 0,20-14 0,30-17 0,44-17 0,44-24 0,38-13-59,22-16-12,42-15-8,21-6-113,13 1-220,3 2-261</inkml:trace>
  <inkml:trace contextRef="#ctx0" brushRef="#br0" timeOffset="28640.61">14215 5000 1104,'0'0'117,"0"0"97,0 0-15,0 0-77,0 0-34,0 0 5,51 104-23,-38-60-30,-6 4-40,-3 10 0,-4 8 0,0 6 0,0 3 0,0-4 0,0-5 0,3-10 0,8-14 0,5-14 0,4-11 0,4-14 0,6-3 0,7-24 0,8-20 0,4-15 0,2-12 0,-6-5 0,-5 0 0,-7 5 0,-9 9 0,-6 13 0,-9 15 0,-3 15 0,-6 12 0,0 7 0,0 26-169,-3 15-179,-12 15-483</inkml:trace>
  <inkml:trace contextRef="#ctx0" brushRef="#br0" timeOffset="28968.02">14640 5673 1463,'0'0'24,"0"0"8,0 0 136,0 0-83,15-80-18,-3 75-14,8 2-19,9 3-1,11 6-11,1 16-6,-5 14-8,-11 6-8,-15 5-1,-10 6-3,-3-2-7,-26 1-8,-10-5 8,-6-10-7,5-11 4,5-10 6,13-10 8,13-4 1,9-2 10,8 0 33,42-17 3,43-13-39,38-9-8,33-9-4,4-4-81,-4-1-64,-20-1-478</inkml:trace>
  <inkml:trace contextRef="#ctx0" brushRef="#br0" timeOffset="29329.63">16360 5095 1768,'0'0'35,"0"0"-25,0 0 36,0 0 20,-31 95-26,5-56-36,-12 6-4,-9-2-57,-8 1-89,-2-10-317</inkml:trace>
  <inkml:trace contextRef="#ctx0" brushRef="#br0" timeOffset="30086.46">17350 4168 251,'0'0'802,"0"0"-757,0-81 53,0 56 113,2 8-42,-1 4-43,1 9-36,-1 1-36,-1 3-8,2 0-8,-2 0-14,6 12-8,4 25-1,2 16 13,4 12 6,0 7-34,1-1 0,-4-1 0,0-5 0,-3-7 0,-1-10 0,0-13 0,-2-13 0,0-10 0,-3-8 0,1-4 0,2 0 0,9-22 0,10-16 0,2-16 0,9-15 0,1-9 0,2-9 0,-1 1 0,0 5 0,-4 9 0,-5 19 0,-9 17 0,-6 18 0,-12 13 0,-3 5 0,0 31-10,-9 19-160,-15 15-79,-10 2-394</inkml:trace>
  <inkml:trace contextRef="#ctx0" brushRef="#br0" timeOffset="30629.34">17854 4655 428,'0'0'1248,"0"0"-1185,0 0 35,0 0 31,0 0-54,0 0-69,0 19-6,0 27 0,0 14 0,-10 1 0,-2-3 0,-3-8 0,5-15 0,1-11 0,6-12 0,3-10-83,9-2-49,22-27-180,10-14-621</inkml:trace>
  <inkml:trace contextRef="#ctx0" brushRef="#br0" timeOffset="30869.61">18797 4132 1784,'0'0'1,"0"0"12,0 0-11,-44 100 34,-5-39 25,-17 1-51,-1-8-9,5-7-1,13-8-7,11-11-70,18-15-137,10-13-249</inkml:trace>
  <inkml:trace contextRef="#ctx0" brushRef="#br0" timeOffset="31071.22">18466 4140 1618,'0'0'175,"0"0"-170,0 0 43,0 0 22,0 0-20,66 128 23,-46-58-65,-3-3-8,-1-5 0,-1-5 0,2-9-17,-2-11-75,5-13-39,6-12-219,-1-12-352</inkml:trace>
  <inkml:trace contextRef="#ctx0" brushRef="#br0" timeOffset="31459.99">19045 4067 1350,'0'0'211,"0"0"-166,0 0 116,0 0-60,0 0-43,0 0-26,46 36-12,-25 18 25,0 2-21,-6 1-24,-2 1 0,-4-7 0,-4-3 0,2-9 0,-1-9 0,-2-11 0,-1-9 0,2-7 0,2-3 0,10-8 0,4-20 0,14-16 0,1-12 0,2-11 0,-4-6 0,-1-4 0,-3 5 0,-5 14 0,-1 13 0,-9 20 0,-7 13 0,-8 12 0,0 9 0,-13 31-134,-14 18-26,-5 9-253,3 0-698</inkml:trace>
  <inkml:trace contextRef="#ctx0" brushRef="#br0" timeOffset="31863.58">19421 4584 1153,'0'0'16,"0"0"95,0 0 79,0 0-76,0 0-23,0 0-21,28-17-2,2 6-5,10 5-18,8 1-3,2 5 2,-10 5-19,-8 15-10,-16 11-15,-14 10 0,-4 8-5,-29 6-2,-16 1-6,-6-5-9,1-9-8,6-12 14,12-10 7,11-9 9,14-6 3,9-5-2,0 0 31,16 0 19,34-14-36,33-8-15,28-5 0,17-1 0,6 1-101,-5 3-142,-8-2-819</inkml:trace>
  <inkml:trace contextRef="#ctx0" brushRef="#br0" timeOffset="36486.13">3291 5907 638,'143'-2'15,"-3"0"-13,-1 2-1,-7 0 10,-6 0 15,-1 4-5,3-1-4,1-3-2,4 0-4,2 0 4,3 0-7,8 0-5,4 0-3,4-2-45,7-6-72,6 0-72,-4-3 39,5 1 101,-4-1 49,2 4 41,1 1 62,0 6-25,-3 0-30,-1 0-32,-1 0-16,8 0-23,3 0-19,8 0 18,-5 0 3,-2-5 19,-8 1 2,-11 1 36,-4 3 7,-10 0-7,-2 0-11,6 4 0,8-1-23,14-3-2,15 0-2,6-3 2,5-8 0,-2-1 1,-1-3-1,-6 2 1,-3 0-1,-1 3 1,-7-1-2,2 2 1,0-1 0,6 1 1,7-1 3,12-2 4,6-1-8,6-1 1,5 0 0,1-3-1,-2 3-2,-1 2 2,3-4-10,-5 3-7,7 1 15,3 1 2,4-3 0,8 2 0,9 0-2,7 2 2,12 1 0,10 2-4,11 2-7,5 0-11,8-2 5,-2 4 17,5 0 16,3-2-6,3 3 0,4-2-3,7 1-7,3 0-1,5 1-7,4 2-13,4 0-6,1 0-20,2 0-16,-1 5-35,-2 0-82</inkml:trace>
  <inkml:trace contextRef="#ctx0" brushRef="#br0" timeOffset="51513.3">6994 1151 829,'0'0'0,"0"0"-17,0 0 17,0 0 7,0 0-5,0 0-1,0 0 13,78 73-14,-78-59 0,0-5 0,0-4 6,0-2-6,0-3 0,0 0 11,0 0 18,0 0 9,0 0 31,0-14-12,6-4-15,3-6-23,7-3 80,7-2-69,8-2-2,10-5-12,6 0-10,10-1-6,8-2-5,10-2-115,-2 2-258,-12 4-150</inkml:trace>
  <inkml:trace contextRef="#ctx0" brushRef="#br0" timeOffset="51911.17">6830 1059 1334,'0'0'0,"0"0"-61,0 0 61,0 0 25,0 0 36,0 0-28,6-13-30,2 18-3,-1 9 0,6 3 1,-2 0-1,-2 3 1,3-2-1,-3-1-1,-2-1-1,2-6 2,-3-2 0,3-5 2,-3-3 0,2 0 5,5 0 2,4-17 4,9-6 9,13-11-10,13-7 1,20-10-7,23-7-6,27-6 0,22 0-67,11-4-180,-10-5-378</inkml:trace>
  <inkml:trace contextRef="#ctx0" brushRef="#br0" timeOffset="55937.69">16934 2878 1027,'0'0'133,"0"0"-125,0 0-5,0 0-3,0 0 24,0 0-17,0 0-7,-4 0-107,-5 0-209,-12-4-272</inkml:trace>
  <inkml:trace contextRef="#ctx0" brushRef="#br0" timeOffset="63294.74">728 6820 838,'0'0'134,"0"0"-109,0 0 123,0 0 10,0 0-29,0 0-71,124 0 1,-29 0-6,-1 0-23,-6 0 4,-10 0-11,-10 4-18,-2 7-5,-8-1-41,-11-2-113,-13 0-180,-19-6-254</inkml:trace>
  <inkml:trace contextRef="#ctx0" brushRef="#br0" timeOffset="63498.55">834 7000 117,'0'0'1369,"0"0"-1367,102 0 0,-38 0 43,10-6 23,1-4-45,-7 0-23,-11 3-10,-11 2-87,-17 2-139,-14 0-200</inkml:trace>
  <inkml:trace contextRef="#ctx0" brushRef="#br0" timeOffset="63720.55">1352 6525 1456,'0'0'12,"124"-10"-7,-56 41 32,-8 18 56,-8 16-2,-16 12-39,-21 4-21,-15 8-12,-5 3-8,-35-5-8,-16-5-3,-9-14-34,-10-15-112,-2-21-142,16-25-267</inkml:trace>
  <inkml:trace contextRef="#ctx0" brushRef="#br0" timeOffset="65928.56">16117 663 916,'0'0'372,"0"0"-341,0 0-31,0 0 16,0 0-2,-21 105 48,8-48-18,-4-2-23,-4-9-18,1-5 1,1-10-4,3-9-49,7-8-72,4-14-61,5 0-104,4-22-25</inkml:trace>
  <inkml:trace contextRef="#ctx0" brushRef="#br0" timeOffset="66113.98">16145 629 744,'0'0'134,"26"-83"-56,-15 60-8,0 9 44,-2 10-42,3 4-39,-2 0-27,-2 12-6,-4 8-5,-4 8-3,-9 1 8,-21 0-3,-4-3-6,3-4-26,8-4-56,17-3-69,8-9-86,35-6-104</inkml:trace>
  <inkml:trace contextRef="#ctx0" brushRef="#br0" timeOffset="66937.82">16610 587 873,'0'0'0,"0"0"0,-62 89 63,28-44-15,-1 2-23,4-4-14,10-6-11,8-10 2,13-10-2,0-10-6,14-7 2,11 0 4,0-19 0,2-10-5,1-7 5,-7-3 2,-5-2-1,-7 0-1,-7 3 0,-2 8-4,-2 10-17,-12 9-27,4 8-11,4 3 2,6 0-2,0-1 0,21-8 59,19-3 23,8-10 26,6-9 36,-4-5 11,-3-5-24,-10-1 5,-8 1-28,-13-3-10,-15 2 32,-1 4-28,-10 10-23,-16 15-20,-5 13 0,-2 22-12,-1 35-1,6 17-3,4 15 12,6 3-7,5-8-24,3-7 6,10-12 9,0-17-33,30-14-43,15-13 3,7-13 36,2-8-52,-2 0 39,-6-8 31,-4-12-29,-6-2 1,-7 0 26,-7 0 41,-8 0 61,-7 2 68,-6-3-21,-1 2 21,0 0-45,-15 4-4,-3 5-45,-7 9-7,1 3-28,-6 10-1,1 19-4,0 9 2,9 4-1,10-3 3,10-3-22,0-9-41,22-11 24,4-6 14,-3-10 16,0 0 8,0-11 2,-3-12 3,-1-5 17,-3 3 15,-1 3 17,-5 7 5,-5 6-12,-2 7-23,-3 2-22,1 2-3,1 17-12,1 3 14,0 1-5,0-1-20,4-4-32,5-6-45,4-7-34,4-5-95,5 0-249</inkml:trace>
  <inkml:trace contextRef="#ctx0" brushRef="#br0" timeOffset="67178.32">17301 764 487,'0'0'217,"0"0"-84,63-71 28,-51 61-53,-6 5-14,-3 5-39,3 6-54,-1 14 2,0 10-3,-4 0 0,-1 0-4,0 0 1,-3-6-20,-5-7-25,3-7 13,4-8 15,1-2 20,0-4 28,16-18 37,7-10-27,5-6 15,5-1 22,-1 1-33,0 3-36,-2 8-6,1 8-77,-7 14-115,-9 5-323</inkml:trace>
  <inkml:trace contextRef="#ctx0" brushRef="#br0" timeOffset="67701.77">15890 1123 1053,'0'0'100,"0"0"-98,0 0 111,96 0 5,15-9-79,49-3-6,31-5-26,10 1-2,-5-1-3,-25 0-4,-25 4 2,-30 1-46,-36 8-122,-31 3-75,-35 1-201</inkml:trace>
  <inkml:trace contextRef="#ctx0" brushRef="#br0" timeOffset="67875.2">16351 1187 1369,'152'-22'18,"54"5"-18,34 0-20,8 2 16,-2 6-117,-25 1-151</inkml:trace>
  <inkml:trace contextRef="#ctx0" brushRef="#br0" timeOffset="70260.14">16087 610 508,'0'0'40,"0"0"-1,0 0 84,0 0-13,0 0-37,0 0-13,0 0-11,0 0-8,0 0 14,0 0 3,0 0 10,0 0-1,0-1 17,9-5-29,4-2-28,11 2-11,6-2-6,3 4 4,3 1-2,-3 3 8,-4 0-3,-5 0-2,-3 11-4,-7 3-9,0 2 3,-3 1-1,-5 0 0,4 3 0,-9-5-1,-1 3-1,-14 1 2,-25 2 2,-19 3-6,-18 0-10,-3 3-17,1-3-19,19-2-30,32-8-81,27-10-147,44-4-474</inkml:trace>
  <inkml:trace contextRef="#ctx0" brushRef="#br0" timeOffset="70991.26">17928 833 593,'0'0'129,"0"0"-125,0 0 56,0 0 82,0 0-39,0 0 3,0-9-15,4 7-16,15-1 13,20-2-34,24-2-41,20-2-11,8 2-2,-10 1-36,-27 6-88,-21 0-47,-26 6-156,-7 8-139</inkml:trace>
  <inkml:trace contextRef="#ctx0" brushRef="#br0" timeOffset="71170.52">17993 958 930,'0'0'62,"0"0"-47,0 0 167,0 0-7,0 0-54,0 0-51,73-7-54,-3-4-16,16 4-23,-3 0-95,-13 4-156,-21-1-287</inkml:trace>
  <inkml:trace contextRef="#ctx0" brushRef="#br0" timeOffset="71819.33">18578 616 1204,'0'0'55,"0"0"-54,91 7 20,-46 25 66,-6 14-7,-13 8-37,-13 4-10,-13 2-13,-13-2-11,-24-3 2,-14-6-5,-10-6-2,-11-11-4,-6-8-42,-3-12-70,6-10-134,17-2-250</inkml:trace>
  <inkml:trace contextRef="#ctx0" brushRef="#br0" timeOffset="72122.85">18417 866 461,'0'0'50,"0"0"-50,0 0-2,0 0 2,0 0 29,0 0-4,94-39-18,-75 36-5,2 1-2,-3 1 0,0-1-24,-2 0-19,-1-1-123</inkml:trace>
  <inkml:trace contextRef="#ctx0" brushRef="#br0" timeOffset="77683.83">17230 352 737,'0'0'31,"-133"-44"-31,40 27 0,-19 6 1,-14 8 15,-13 3 27,-6 25 4,3 17-2,4 20-6,16 22-18,15 20-5,17 12 5,21 7-9,17-11-7,22-12-4,24-18 1,7-15 1,46-15 12,33-14 26,41-16-3,40-18 9,39-4-20,22-33-11,11-11 31,-5-12 8,-19-5-30,-27-4-15,-28-5-3,-34 2-1,-29 0 4,-36 0 3,-34 1 14,-21-8 6,-47-6-15,-29-6-15,-21-2 1,-15 8 0,-9 14-4,-7 19-2,-6 19-20,-10 18 14,-3 10-21,-3 1-73,6 12-5,18 17-28,22 3-83,34 3-166</inkml:trace>
  <inkml:trace contextRef="#ctx0" brushRef="#br0" timeOffset="78266.37">17212 6 1068,'0'0'0,"-170"0"-58,40 0-5,-34 0 63,-26 20 10,-15 35 17,-9 33 13,12 34-19,27 21-10,34 13-11,48-2 4,45-11 0,47-20 20,23-23 6,50-18-9,24-19 20,19-17-17,19-24-7,20-22 21,26-10-14,23-34 29,20-19 36,14-19-41,-7-16-29,-8-11 1,-25-6-6,-44 2 8,-47 6 15,-55 2 19,-51 0-28,-37-9-27,-53 8 0,-26 27 5,-23 29-6,-12 33-19,-2 17-48,-5 0-31,8 0-95,10 5-79,15 21-390</inkml:trace>
  <inkml:trace contextRef="#ctx0" brushRef="#br0" timeOffset="89229.38">8050 4682 822,'0'0'43,"0"0"-1,0 0 139,0 0-23,124 11-34,-9-1-47,28 2-21,21 0 0,15 2-7,-3-3-19,-1-4 10,1 0-28,-12-7-3,-5 0-5,-17 0-1,-22 0-3,-33 0 3,-31 0-1,-27 0-1,-21 0-1,-8 0-8,0 0-47,-28 0 1,-22-5 23,-24 1 6,-17 1-17,-12 3 2,-12 0 0,-6 0 27,-10 0-2,-12 0 5,-14 0 4,-4 0 3,0 0 1,7 9 1,24 3 1,25-2 2,33-3 18,29-3 2,22-3 16,19 1 0,2-2 26,33 3-11,31 0-8,35 1-8,29 1-5,28 2 3,19-4 3,14-2-14,10-1-9,2 0-11,-8-4 5,-26-8-4,-30-2 1,-40 7-3,-42 1-3,-28 4-4,-22-1-54,-5-8-150,-20-6-206</inkml:trace>
  <inkml:trace contextRef="#ctx0" brushRef="#br0" timeOffset="109377.16">4424 6757 1013,'0'0'104,"0"0"-43,0 0 129,0 0-49,0 0-54,0 0-36,0 0-9,-4-41-24,4 48-9,9 13-4,10 16 0,8 13 16,1 11 8,2 8-16,-2 0-6,0-3-4,-3-8-1,-1-16 0,4-12 2,-1-12 5,1-10 17,2-7 7,6-13 6,7-29 5,5-23-8,4-15-8,-6-7-3,-3 2-25,-7 10 0,-6 12 0,-6 15 0,-9 14 0,-3 15 0,-8 11 0,-4 8 0,0 3 0,0 26-143,0 14-86,-10 13-229</inkml:trace>
  <inkml:trace contextRef="#ctx0" brushRef="#br0" timeOffset="109716.95">5006 7415 1452,'0'0'312,"0"0"-307,0 0 8,0 0 59,0 0-16,63 104-26,-58-65-17,-3-1-13,-2 0-3,0-7-54,0-7-52,0-14-206,0-10-506</inkml:trace>
  <inkml:trace contextRef="#ctx0" brushRef="#br0" timeOffset="109903.83">5461 7282 1676,'0'0'57,"0"0"-51,0 0 65,0 0-16,87-24-33,-55 24-17,11 0-5,6 2-6,4 3-67,-5-5-142,-11 0-310</inkml:trace>
  <inkml:trace contextRef="#ctx0" brushRef="#br0" timeOffset="110045.9">5529 7483 1743,'0'0'7,"0"0"-6,0 0 32,123-38-33,-71 34-23,5 0-220,5-4-379</inkml:trace>
  <inkml:trace contextRef="#ctx0" brushRef="#br0" timeOffset="110510.18">6455 7216 1221,'0'0'42,"-9"-72"57,9 43 118,9 7-128,11 11-25,4 10-25,2 1-32,2 17-5,3 17-1,-10 13-1,-10 7-1,-11 4 1,-11 3-8,-19-3-22,-13-4-11,-9-11 5,0-11 7,5-13 0,13-12 20,10-7 9,12-2 10,8-13 52,4-5 1,0 2-8,6 3-22,15 6-2,7 9-11,11 0-14,4 9-6,2 15-1,-2 0 0,-6 3-3,-4-1-1,-2-2-19,-2-8-22,-1-6-59,5-5-76,1-5-176,-1-6-330</inkml:trace>
  <inkml:trace contextRef="#ctx0" brushRef="#br0" timeOffset="110668.25">6993 7473 1311,'0'0'58,"0"0"34,122-16 84,-59 12-113,7 0 2,3-3-51,-12 1-14,-15-1-55,-15 2-141,-13-6-202</inkml:trace>
  <inkml:trace contextRef="#ctx0" brushRef="#br0" timeOffset="110849.38">7190 7288 1765,'0'0'26,"0"0"-18,0 0 38,0 0-24,0 0-18,3 126 9,-15-65-10,-6-3-3,6-6-22,12-9-61,3-10-137,40-16-238</inkml:trace>
  <inkml:trace contextRef="#ctx0" brushRef="#br0" timeOffset="111280.55">7841 7090 1330,'0'0'7,"0"0"-6,0 0 147,0 0-73,0 0-30,0 0-17,24-45 4,9 45-6,15 0-19,10 3 14,-3 16-1,-17 6-12,-21 5-7,-17 4-2,0 3 0,-32 2-13,-7-3-16,2-2-6,7-5 2,13-10 18,17-5 16,0-3 5,28-5 41,11 2 37,6 0-24,0 1 8,-9 5-27,-6 3-13,-13 10-13,-13 4-12,-4 7-2,-26 4-1,-23-3-1,-9-7-17,-2-10-22,5-13-11,10-9-49,20-16-105,21-18-102,9-8-138,41-7-143</inkml:trace>
  <inkml:trace contextRef="#ctx0" brushRef="#br0" timeOffset="111484.99">8552 7328 397,'0'0'631,"94"46"-527,-66 5 68,-9 27 5,-8 22-42,-7 18-18,-4 5-32,0-5-20,-7-9 0,-14-17-37,-2-17-20,-2-17-8,-3-22-5,1-19-22,-6-17-41,-7-8-36,-3-34-174,-1-19-159,10-24-376</inkml:trace>
  <inkml:trace contextRef="#ctx0" brushRef="#br0" timeOffset="111628.46">8674 7240 1630,'0'0'0,"113"-53"23,-69 40-23,-13 13 14,-13 3-14,-15 24-77,-3 7-254,0 2-643</inkml:trace>
  <inkml:trace contextRef="#ctx0" brushRef="#br0" timeOffset="111825.73">9367 8000 1793,'0'0'55,"-3"74"-44,-31-33 44,-15 0-16,-12-1-39,-6-5-15,-8-9-111,2-18-309</inkml:trace>
  <inkml:trace contextRef="#ctx0" brushRef="#br0" timeOffset="112557.31">11190 7051 1524,'0'0'66,"0"0"-59,0 0 3,30 101 81,-8-34-13,0 5-41,0-2-27,0-3 0,-1-6 1,0-11-6,0-12 0,1-12 0,3-15 2,5-11-1,6-7 12,4-30 1,1-16 2,-3-15-7,-7-7-3,-5-8 1,-10 4-11,-2 8-1,-8 18-2,-3 22-14,-3 24-40,1 11-20,1 37-173,1 13-122,1 16-384</inkml:trace>
  <inkml:trace contextRef="#ctx0" brushRef="#br0" timeOffset="112983.34">11714 7704 1017,'0'0'37,"0"0"-20,0 0 153,0 0-58,0 0-30,0 0-23,-18-38 6,18 37 2,7 1-28,21 0-23,7 12 4,4 10 24,-5 6-18,-12 6-9,-10 0-8,-12 0-5,0 0-3,-18-2-1,-15-5-5,-7-6-25,-4-7-27,2-9 6,6-5 4,7 0 41,12-9 6,8-5 36,6 3 31,3-1-1,0 3-16,12 5-13,13 4-10,9 0-17,7 8-8,3 12 2,-3 1-4,-2-3-1,-2 1-2,-6-5-32,-4-5-37,-3-6-139,1-3-196,-3 0-501</inkml:trace>
  <inkml:trace contextRef="#ctx0" brushRef="#br0" timeOffset="113225.89">12412 7389 1427,'0'0'71,"0"0"-25,0 0 127,0 0-85,0 0-37,0 0-14,0 0-11,104-3-6,-54 3-20,2 0-8,-6 0-64,-11 0-101,-8 0-331</inkml:trace>
  <inkml:trace contextRef="#ctx0" brushRef="#br0" timeOffset="113381.52">12388 7613 1736,'0'0'16,"0"0"-8,0 0 64,106-9-24,-47 9-48,16 0-7,16 3-127,9-3-407</inkml:trace>
  <inkml:trace contextRef="#ctx0" brushRef="#br0" timeOffset="120917.22">20420 445 1082,'0'0'95,"0"0"-91,0 0-4,0 0 17,0 0-5,0 95-2,8 10 61,4 24-26,2 25-24,0 17 23,2 19-1,4 13-7,-1 7-7,-2 5-4,-3 6-6,-7 13 24,-5 8-11,-2 7-8,0 4-13,-9-5 2,-9 2-1,-1-4 2,-2-8-4,2-17-4,1-15-6,4-19 0,8-22 0,3-22-4,3-22-35,2-33-46,19-24-69,14-37-129,16-27-261</inkml:trace>
  <inkml:trace contextRef="#ctx0" brushRef="#br0" timeOffset="121419.96">21697 1144 588,'0'0'0,"0"0"-77,0 0 1,0 0-160</inkml:trace>
  <inkml:trace contextRef="#ctx0" brushRef="#br0" timeOffset="121950.81">21163 951 829,'0'0'122,"0"0"10,0 0-2,0 0-49,104-14-26,-57 12 7,-3 2-24,-8 0-12,-14 0-5,-11 0-10,-8 0-11,-3 0 0,0 5 0,-18 15-16,-12 15 16,-4 10-4,-2 7 2,3 2-1,6-4-1,5-6 0,7-12 3,6-11-1,8-12-4,1-9-6,0 0 12,1-9 3,14-12 3,0 1 12,3 1 10,-3 7-1,-2 5 4,-2 7-14,-1 0-17,3 4 0,4 11-6,-1 4 3,-1 1-2,2-3-39,-1-4-42,11-5-94,3-8-76,11 0-221</inkml:trace>
  <inkml:trace contextRef="#ctx0" brushRef="#br0" timeOffset="122110.16">21755 1174 857,'0'0'376,"0"0"-349,0 0 129,0 0-45,0 0-69,0 0-32,76-3-7,-39 12-3,5-4-67,-3-1-190,-12-2-280</inkml:trace>
  <inkml:trace contextRef="#ctx0" brushRef="#br0" timeOffset="122250.3">21740 1356 994,'0'0'593,"0"0"-588,0 0 28,105-43 21,-56 36-54,3 6-41,6-1-205,2 0-283</inkml:trace>
  <inkml:trace contextRef="#ctx0" brushRef="#br0" timeOffset="122693.34">22428 1141 1162,'0'0'15,"0"0"65,0 0 119,0 0-92,0 0-55,94-65-37,-72 74-6,0 18-9,-5 5 0,-7 4-3,-10 5-3,0-5-18,-13-2-16,-11-6-28,0-8 2,5-6-29,10-14 24,9 0 44,0-20 27,10-12 29,17-6 24,6-2 16,3 2 20,1 4-9,-10 7-11,-8 10-24,-8 8-16,-7 7-2,-4 2-23,0 6-4,0 18-15,-7 8 13,1 9 0,6 3 0,0-4 2,0-4 0,3-8 0,7-6-7,1-8-36,4-10-56,2-4-82,4-2-135,0-19-524</inkml:trace>
  <inkml:trace contextRef="#ctx0" brushRef="#br0" timeOffset="122845.78">22930 1191 1492,'0'0'49,"0"0"-38,100-14 83,-61 14-55,7 0-39,5 0-11,-2 0-128,-3 0-181,-8-5-404</inkml:trace>
  <inkml:trace contextRef="#ctx0" brushRef="#br0" timeOffset="123040.29">23130 1071 1578,'0'0'46,"0"0"-27,0 0-1,0 0 20,-35 111 13,24-54-15,0-3-28,4-3-7,1-7 1,3-4-2,3-9-49,0-9-118,22-14-140,14-8-265</inkml:trace>
  <inkml:trace contextRef="#ctx0" brushRef="#br0" timeOffset="123243.22">23472 1224 918,'0'0'450,"0"0"-441,4 81 34,-4-20 87,-7 9-53,-13 3 7,-2-8-46,1-7-14,-1-13-13,3-10-11,0-12 0,-1-10-36,-10-13-92,-5-5-107,-2-26-242</inkml:trace>
  <inkml:trace contextRef="#ctx0" brushRef="#br0" timeOffset="123385.15">23421 867 1310,'0'0'17,"116"-36"-17,-62 33-1,-5 3-8,-4 13-86,-7 9-156,-6 2-386</inkml:trace>
  <inkml:trace contextRef="#ctx0" brushRef="#br0" timeOffset="123779.18">23878 1022 1129,'0'0'0,"0"0"0,0 0 14,0 0 3,-38 97 3,38-73-12,0-3-7,6-5 0,16-8-1,7-7 5,4-1 8,1-5 12,-4-15 54,0-4-17,-9 0-1,-5 4-11,-7 6 15,-5 8-12,-3 6-23,3 2-30,0 30-6,1 23-9,-1 23 15,-4 18 3,0 13-1,-25-1 1,-15-4 1,-6-15-4,2-19 5,7-22-5,11-19 0,14-17 0,5-12 2,7-22 15,0-26 41,5-17-46,18-15-11,10-10-1,10-13-1,2 0-66,-5 11-102,-10 22-161,-13 29-191</inkml:trace>
  <inkml:trace contextRef="#ctx0" brushRef="#br0" timeOffset="124665.22">21313 2204 439,'0'0'363,"0"0"-275,0 0 94,0 0 9,0 0-33,0 0-53,96-8-50,-54 8-6,-5 0-17,-12 0-11,-13 0-12,-9 0-8,-3 0-1,0 0-8,-21 11-24,-10 9 15,-9 12 13,-3 3 2,4 5 0,9 1 1,6-2-5,10-8 6,6-7-1,5-12-4,3-5-15,0-7-11,0 0 31,0-16 0,7-5 4,7-2 1,-1 4 20,2 4-3,-1 7-3,-3 8-10,0 0-9,-1 6-1,4 13-9,-1 5 3,-1 0-30,0 1-44,4-8-81,7-4-39,8-9-118,6-4-183</inkml:trace>
  <inkml:trace contextRef="#ctx0" brushRef="#br0" timeOffset="124825.71">21788 2403 1056,'0'0'80,"0"0"18,0 0 74,0 0-82,0 0-34,110-11-41,-63 11-15,3 0-39,-5 0-182,-12 0-272</inkml:trace>
  <inkml:trace contextRef="#ctx0" brushRef="#br0" timeOffset="124981.2">21898 2518 1043,'0'0'388,"0"0"-381,0 0 26,0 0 47,0 0-68,0 0-12,82 0-152,-32 0-153,3 0-222</inkml:trace>
  <inkml:trace contextRef="#ctx0" brushRef="#br0" timeOffset="125377.75">22565 2376 1203,'0'0'36,"0"0"54,0 0 106,0 0-106,0 0-43,100-24-30,-63 54-6,-4 7-7,-5 8 1,-13 4-5,-10 0 0,-5-4-1,-4-6-27,-13-14-13,-1-8-9,3-11 18,3-6 4,4-2 28,8-20 30,0-14-10,0-6 6,16-3 0,7-4-23,7 3-3,3 5-59,5 5-91,3 6-189,1 4-418</inkml:trace>
  <inkml:trace contextRef="#ctx0" brushRef="#br0" timeOffset="125678.55">23117 2266 1451,'0'0'167,"0"0"-164,0 0 67,0 0-24,0 0-25,0 0-16,7 126 5,-16-63-5,2 8-3,-2 0-2,3-5 1,5-8 2,1-8-3,0-11 0,0-7 0,7-4 0,5-7 0,0-4 3,4-3-2,4-5 5,7-3 12,8-5-2,18-1-1,12 0-14,13-4-2,6-6-12,-1-2-49,-12 5-127,-16-1-171,-17 2-352</inkml:trace>
  <inkml:trace contextRef="#ctx0" brushRef="#br0" timeOffset="126150.15">23806 2343 1474,'0'0'15,"0"0"-15,0 0-12,-83 2 12,29 42 18,0 14-8,11 4-10,21-7-4,18-9 1,4-12 3,17-15-2,17-9 2,6-10 6,3-3 22,-1-24-6,-4-13-8,-5-7-3,1-4-11,-6 2-2,-7 7-22,-10 8 7,-11 5-28,-2 4-17,-21-1-8,-8 0 3,-4-2 4,2-3 6,6-3 37,7-2 20,3 0 7,4 3 25,5 10 45,5 9 26,3 9 14,0 5-34,0 33-60,0 31-19,10 27 42,4 18 4,3 7-14,-2 1-21,-4-7-8,-11-4-7,0-11-23,-9-10-132,-14-17-167,-1-19-403</inkml:trace>
  <inkml:trace contextRef="#ctx0" brushRef="#br0" timeOffset="127575.13">24646 1320 1163,'0'0'127,"0"0"-64,0 0 78,0 0-17,0 0-36,0 0-40,0 0-28,0 0-10,0 0 1,0 0-3,0 0-1,0 0-5,0 0-1,0 0 0,0 0 0,0 0 0,0 0 1,0 0-2,0 0 2,0 0-1,0 0 1,0 0 1,0 0 2,0 0 4,7 0-5,11 0 2,17 0-5,16-4-2,12-9-36,-6-7-203,-18-8-463</inkml:trace>
  <inkml:trace contextRef="#ctx0" brushRef="#br0" timeOffset="128208.15">24568 2555 1220,'0'0'85,"0"0"-6,0 0 16,152-84-95,-41 56-1,14-2-381</inkml:trace>
  <inkml:trace contextRef="#ctx0" brushRef="#br0" timeOffset="132107.57">20981 3943 715,'0'0'33,"0"0"22,0 0 113,0 0-43,0 0-47,0 0-8,0 0-34,-9-46 1,18 45-25,0 1-2,3 0 3,6 9-2,5 10-7,3 10 2,1 2 2,-5 5-3,-7 1-4,-9-3-1,-6-2-1,0-5-16,-6-3-15,-4-9-2,-1-5 3,4-5 6,-1-5 13,3 0 12,1 0 0,-1-15 23,4 1 13,0-1 3,1 1 0,0 5-5,0-1-14,0 4-10,0 3-7,0 2-1,0 1 3,0 0-5,0 0-4,0 0-1,0 0 0,1 0-3,2 0 3,-1 0-3,-2 0 5,0 0-2,0 0 0,0 0-11,0 0-2,0 0-2,0 0 7,0 0 10,0 0-4,0 0-5,0 0-7,0 0 3,0 0 5,0 0 8,0 0 2,0 0 0,0 0 1,0 0 0,0 0 5,0 0-2,0 0-3,0 0 0,0 0-54,3 0-165,3 0-312</inkml:trace>
  <inkml:trace contextRef="#ctx0" brushRef="#br0" timeOffset="132796.75">20841 3918 907,'0'0'134,"0"0"-130,0 0 82,0 0 5,0 0-18,0 0-33,68-12-24,-41 32 18,3 7 13,-2 4-12,-1 1-14,-5 0-6,-5-4-9,-4-1-1,-5-4-1,-6-3-4,-2-3 0,0 0-8,-14-1-2,-15-2-14,-5 0-3,0-5 7,3 0 1,4-7 7,10-2 9,7 0 2,6 0 1,4 0 26,0-9 10,8-2-9,10-3-19,5-1 1,5-2 2,6-4 2,4-2 1,6-2-3,0-2-2,-7 2 3,-6 0 8,-7 5-4,-9 1 5,-6 4-3,-5 4-6,-2-1-3,-2 5-2,0 0-3,0 3-2,0 2-2,0 1 0,0 1-1,0 0 1,0 0-8,0 1-6,-5 22 3,-5 10 10,1 10 0,4 4 1,4 1 1,1-4 5,0-8-3,0-4 2,6-10-5,3-5 0,0-5 2,3-5 3,3-4-5,5-3 0,9 0-13,2 0-104,0-16-182,-2-3-502</inkml:trace>
  <inkml:trace contextRef="#ctx0" brushRef="#br0" timeOffset="133021.98">21569 4076 677,'0'0'469,"0"0"-451,0 0 98,0 0 23,0 0-71,0 0-32,46-1-28,-17 1-8,6-1 0,-5-2-84,-6 3-158,-5 0-244</inkml:trace>
  <inkml:trace contextRef="#ctx0" brushRef="#br0" timeOffset="133195.67">21594 4213 1231,'0'0'186,"0"0"-167,0 0 124,0 0-80,0 0-15,0 0-48,101 8-10,-61-8-67,1 0-147,-4 0-141,-4-6-508</inkml:trace>
  <inkml:trace contextRef="#ctx0" brushRef="#br0" timeOffset="133590.37">22016 3926 978,'0'0'265,"0"0"-261,0 0 127,0 0 5,0 0-43,94-60-51,-70 60-26,4 23-7,-1 9-2,-1 10 0,-7 5-3,-10 2-1,-6-2-3,-3-4 0,0-7-12,-9-8-27,-3-8-5,2-7-1,2-9 16,5-4 9,1 0 20,2-12 17,0-10 3,0-6 8,0-4 12,5-4-9,10-2-15,3 3-3,4 1 1,6 5-5,7 3-6,5 5-3,5 5-31,-3 9-86,-2 7-91,-5 0-69,-6 9-311</inkml:trace>
  <inkml:trace contextRef="#ctx0" brushRef="#br0" timeOffset="134605.19">22734 3975 1054,'0'0'96,"0"0"-95,0 0 102,0 0-44,0 0-33,0 0-26,-63-55-2,43 55 0,0 1-10,-1 11-20,3 1 11,0 4 3,3 4 8,2 3 8,5 3 0,3 2 2,5-1 0,0 0 0,0-2 1,2-2 0,6-3 2,2-5 1,5-5 6,2-2-1,3-3 3,3-4-8,-2 1 4,-1-3 2,-2 0-3,-4 0 2,-1 0 0,-1-6 0,3-9-3,1-2-5,2-3-1,-1 3 1,-3 0 7,-3 5 27,-6 5 11,-4 4-19,-1 3-8,0 0-19,0 2-7,0 13-3,0 7 9,0 2 0,0-1 1,5 0 1,6-3 0,1-3 0,9-5 1,1-6 1,3-3 6,0-3 15,-1 0-18,-5-11-5,-2-7-1,-6-6-7,-6-7-20,-5 1-9,0-4-4,0 5 14,-10 7 19,-1 5 0,2 7 7,0 7-2,2 3-2,-1 0-5,2 0 6,0 2 1,3 4 2,3-2 0,0-3 1,0-1 0,0 0 9,8 0 26,18 0 11,12-4-10,7-10-5,5-1-4,-1-4-6,-8 0-5,-5 4 7,-6-1-4,-7 4-18,-9 1 6,-3-1-4,-9 2 0,-2 2-4,0 1-14,-9 3-3,-7 4 0,-5 0 6,0 0 6,-3 12 2,2 6 0,7 7 0,8 4 3,7 3 0,0 0 3,11-1 9,7-2 7,2-3 9,-1-2 6,-5-2 6,2 1-20,-6-3-11,-1-5-5,-4-4-1,0-2-3,-3-5 1,-2-3-4,0-1-3,0 0-34,-12 0-28,-7 0-7,-5 0-20,-1-4-30,4-1-4,9-3 9,8-3-33,4-1-6,13-2-36,18 3 63,9-1-209</inkml:trace>
  <inkml:trace contextRef="#ctx0" brushRef="#br0" timeOffset="135226.16">23688 4074 1080,'0'0'22,"0"0"-2,0 0 87,0 0-51,0 0-56,0 0-3,-15-20 3,12 20 0,3 0 0,0 0 0,0 0 6,0 0 15,0 0 14,0 0-1,0 0 5,0 0-4,0 0-23,0 0-7,0 0 0,0 0 1,0 0 3,0-2-3,0 0 5,-1-1 4,-7-2-11,-1 0 0,-3 0-4,-3 3-2,-2 2-2,-6 0 1,1 0 2,1 9 1,1 11-2,9 9 2,8 4 3,3 6 3,0-3-1,12-2-1,5-6 2,0-7-4,1-8 1,2-6-1,2-7 14,3 0 7,2-14-6,0-11-7,-1-5-1,-3-4-4,-8 1-3,-6 0 0,-8 5 0,-1 5-2,0 3-1,-16 6-15,-5 6-4,-4 2-8,-2 6 1,6 0 5,4 0 5,8 0-6,5 6 4,4-4-13,0 1-8,0 0-18,3-1 0,12-2-25,3 0-74,-3 0-162,-2-8-120</inkml:trace>
  <inkml:trace contextRef="#ctx0" brushRef="#br0" timeOffset="135473.72">23705 3859 315,'0'0'469,"0"0"-380,3-83 51,-3 71 25,0 10-33,0 2-35,-2 2-59,-8 27 12,-3 17 18,0 15 15,6 10-6,7 3-13,0-1-21,0 1-11,0-9-17,0-6 3,0-8-11,0-6-7,-5-8 0,-6-8 0,0-12-10,0-8-35,0-9-35,-3 0-93,3-15-93,4-10-309</inkml:trace>
  <inkml:trace contextRef="#ctx0" brushRef="#br0" timeOffset="136701.31">20857 4884 721,'0'0'191,"0"0"-117,0 0 97,0 0-11,0 0-46,0 0-73,21-19-41,-21 45-4,-3 13 4,-5 4 0,3 1 0,5-2 3,0-3-4,7-5 2,14-6-2,4-9 0,8-11-5,-3-8-9,-2 0-1,-2-16 3,-3-10 13,-6-5 1,-7-2 9,-7 0 16,-3 5-10,0 6 1,0 10 2,0 7-11,0 5-1,-3 7-7,-3 27-9,0 22 9,5 16 5,1 13-1,0 7 4,7 1 24,0-4-12,-2-7 3,-3-10 3,-2-18 0,0-14-7,0-18-6,-3-10-6,-3-11-4,-6-1-3,-6-20-6,-3-14-20,4-16 1,10-12 6,7-14-34,11-7-24,18 2-37,8 8-36,7 12 2,1 16-53,1 12-220</inkml:trace>
  <inkml:trace contextRef="#ctx0" brushRef="#br0" timeOffset="136891.28">21507 5155 1327,'0'0'114,"0"0"-99,0 0 25,0 0-9,0 0-31,91-17-25,-80 24-155,-2 2-132,-9 4-377</inkml:trace>
  <inkml:trace contextRef="#ctx0" brushRef="#br0" timeOffset="137018.14">21460 5325 1230,'0'0'175,"0"0"-161,104-25-11,-59 18-3,6 2-87,8-4-301</inkml:trace>
  <inkml:trace contextRef="#ctx0" brushRef="#br0" timeOffset="137597.1">22153 5003 689,'0'0'484,"0"0"-457,0 0 109,0 0 17,100-61-79,-63 64-27,2 23-35,-1 6-5,-2 10-3,-13 5-3,-8-1-2,-15 3-2,0-4-34,-13-8-6,-8-10-11,0-9 3,6-12 2,5-6 29,4 0 20,4-12 48,2-15 2,0-5 14,11-7 1,12-3-34,8 2-13,4 2 0,0 2-13,3 10-5,1 4-13,4 9-49,5 11-71,4 2-150,-4 0-221</inkml:trace>
  <inkml:trace contextRef="#ctx0" brushRef="#br0" timeOffset="138038.52">22851 5060 1059,'0'0'54,"0"0"-40,0 0 37,0 0-26,-92-24-16,77 47-2,9 5-7,6 4 0,7 2 1,18-3 10,1-2 15,0-2 15,-3-4 27,-3-3-3,-7-3-28,-5-1-24,-4-3-5,-4-1-4,0-1-4,-16-2-16,-7-4-44,0-5-26,4 0 10,6-3 27,10-14 42,3-9 7,6 0 35,17-2 36,8 2-11,3 2 20,2 4-14,-5 6-5,-3 5-8,-5 7-22,-2 2-9,-2 0-13,-2 19-7,-1 4 2,-2 5-4,-6 0 2,0-1-1,-8-3 1,0-3-2,0-4-22,0-5-43,0-4-42,-5-8-106,0 0-124,2-10-385</inkml:trace>
  <inkml:trace contextRef="#ctx0" brushRef="#br0" timeOffset="138190.04">23124 5012 780,'0'0'656,"0"0"-648,0 0 8,0 0 27,0 0-43,0 0-28,90-16-170,-84 40-167,-5-2-461</inkml:trace>
  <inkml:trace contextRef="#ctx0" brushRef="#br0" timeOffset="138617.77">23294 5042 1269,'0'0'0,"0"0"0,0 0 67,0 0-37,0 0-11,0 0-10,66 26 14,-47 1 36,-1 7-14,-1 7-17,-9 2-10,-3 1-11,-5-2 1,0-9-6,-1-4-2,-8-10-3,1-7-37,2-9-3,3-3 10,3-3 23,0-19 10,0-7 0,0-5 7,12-2 19,6-2-2,6 8 11,4 6-5,-1 7 8,-2 9-7,-3 8-8,-6 0-13,1 12-6,-3 12-3,-5 7 3,-2 2-4,-5 1 0,-2-4 1,0-2-1,-2-6-4,-6-5-43,3-7-41,4-5-55,1-5-106,1 0-177</inkml:trace>
  <inkml:trace contextRef="#ctx0" brushRef="#br0" timeOffset="139119.44">23973 5152 1031,'0'0'134,"0"0"-97,0 0 135,0 0-126,0 0-46,-85-17-8,43 53 5,8 9 0,12 5 1,15-2 2,7-6 1,10-8 3,16-7 6,7-8 6,3-11 13,4-8-6,-1 0 14,-2-13-23,-2-12 0,-5-8-14,-7-5-6,-3-3-13,-11-6-3,-8 1-20,-1 0-8,-7 7-8,-14 8 9,1 7 8,-2 2 15,3 0-3,2-4 16,1-4 11,4-6 1,0-5 1,0-2 4,1-2 4,-2 8 36,4 13 13,2 11 19,5 11 4,0 2-18,-3 43-26,-1 28-10,-3 32 55,-1 19-24,1 6-12,1-4-13,-1-9 3,9-10-18,0-16-6,0-13-10,6-15-1,-2-16-3,-4-14-56,-1-15-167,-27-16-254</inkml:trace>
  <inkml:trace contextRef="#ctx0" brushRef="#br0" timeOffset="173274.31">13371 7182 1173,'0'0'183,"0"0"-156,0 0 45,0 0 55,0 0-32,0 0-48,0 0-27,0-25-11,0 61-9,0 16 17,0 11 8,0 3-6,0-1-5,0-4-6,0-11 0,0-5-7,-8-11 0,1-6-2,3-6-6,2-8-17,2-7-23,0-3-69,0-4-49,2 0-36,12-11-83,4-8-209</inkml:trace>
  <inkml:trace contextRef="#ctx0" brushRef="#br0" timeOffset="173536.32">13557 7532 948,'0'0'172,"0"0"-162,0 0 105,0 0 2,0 0-67,0 0-36,21 17-3,-21-4-6,0-2-2,-9-5-1,5-3 0,1 0 3,3-3 8,0 0 59,0-6-1,0-3-38,3-1-15,4 3-7,-5 2-11,0 2-2,2 1-44,-1 2-35,4 0-52,9 0-128,7 0-177</inkml:trace>
  <inkml:trace contextRef="#ctx0" brushRef="#br0" timeOffset="173934.06">13911 7374 1149,'0'0'113,"0"0"-108,0 0 103,0 0-33,0 0-62,0 0-11,-43 58-2,24-9 2,4-2-2,10 0 1,5-8 0,0-7 0,10-9 0,13-9 1,2-7 1,5-7-2,1 0 7,-1-2 3,1-18 16,-6-3 3,-5-8-1,-5-4-2,-9-4-5,-6-2-6,0-4-12,-6 8-4,-9 6-1,0 12-1,-1 10-5,2 9-7,1 0-1,-1 5 0,4 12-20,0 3-22,1 0-28,1 1-72,5-6-30,1-5-227</inkml:trace>
  <inkml:trace contextRef="#ctx0" brushRef="#br0" timeOffset="174534.66">14348 7425 560,'0'0'473,"0"0"-461,0 0 13,0 0 80,0 0-32,0 0-19,3-72 18,0 64-9,7 3-25,-1 4-3,4 1 4,4 0-22,2 17-7,-2 10-1,-4 7-6,-8 5-1,-5 4-2,-14-2-8,-17-2-24,-8-5-18,-3-7-10,2-10-39,7-5 46,8-7 18,10-5 35,9 0 0,4-3 84,2-8 30,0-4-39,6 2-15,7 2-5,0 5-7,-1 5-23,7 1-17,4 11-5,4 13 0,1 4-2,0-1-2,-3-2 0,-2-2 0,-1-4-10,1-5-44,-1-4-25,0-8-35,-1-2-131,3 0-116,1-14-383</inkml:trace>
  <inkml:trace contextRef="#ctx0" brushRef="#br0" timeOffset="174970.45">14911 7400 1102,'0'0'7,"0"0"-1,0 0 94,0 0-15,0 0-37,0 0-25,-11-26-14,-10 41 0,-9 13-7,-3 12 13,-1 9-3,4 1 3,12-2-3,9-3-4,9-6-3,0-7 2,13-8-1,7-7-5,0-6 3,0-5 1,-1-5 4,-3-1 0,0 0 3,-1-11-3,0-8-6,-5-5-3,-2 1-8,-5 3 1,-3 4-1,0 4 4,-6 6 0,-11 4-11,-4 2 2,-4 0 3,-2 0 0,-1 8-20,3 0-8,8-2-2,8-3-33,2 0-58,2 0-188,-1-3-250</inkml:trace>
  <inkml:trace contextRef="#ctx0" brushRef="#br0" timeOffset="191885.21">15313 7599 1009,'0'0'94,"0"0"-78,0 0 126,0 0-17,0 0-46,0 0-50,0 0 4,3 0 6,16 5-4,14-1 3,12 1 13,11-5-14,6 0-9,3 0-16,-5-3-7,-9-3-5,-14 1-4,-10 5-45,-10 0-70,-9 0-134,-8 0-163</inkml:trace>
  <inkml:trace contextRef="#ctx0" brushRef="#br0" timeOffset="192145.69">15548 7429 1405,'0'0'58,"0"0"-42,0 0 116,0 0-55,0 0-45,0 0-13,0 96 17,-1-45-9,-6 0-20,-2-4 1,-2-6-8,-2-4 0,5-10-5,2-6-33,6-5-75,0-2-55,11-5-96,16-5-56,6-4-140</inkml:trace>
  <inkml:trace contextRef="#ctx0" brushRef="#br0" timeOffset="192523.76">16230 7532 1155,'0'0'56,"0"0"-22,0 0 69,0 0-43,0 0 1,-39 116-6,21-51 28,3 7-42,0 4 5,1 3 1,-6-4-24,0-6 2,1-9-12,0-7-3,1-7-6,2-12-2,-1-8-1,0-7-1,-4-6 0,-2-7-1,-4-6-9,-4 0-12,-2-24-20,3-14-53,4-15-67,9-20-94,8-10-236</inkml:trace>
  <inkml:trace contextRef="#ctx0" brushRef="#br0" timeOffset="192837.55">16196 7258 740,'0'0'158,"0"0"-119,0 0 90,0 0-40,0 0-39,0 0-9,64 67-13,-64-56-17,0-5-7,-1-3 0,-7-3 7,-1 0 13,0-5 31,3-7 9,5-5 3,1 1-13,0 0-5,3 2-34,10 1-13,-1 1-2,5 8-11,3 4-55,7 0-84,8 12-108,-6 5-197</inkml:trace>
  <inkml:trace contextRef="#ctx0" brushRef="#br0" timeOffset="203895.5">17070 7363 1067,'0'0'9,"0"0"27,0 0 48,0 0-34,0 0-19,0 0-23,-88-16-7,66 22 0,1 2-1,1-2 0,6-3 0,4-3 0,6 0 2,4-1 19,0-11 19,0-2 8,17-4-9,8 6-17,3 3 0,3 7-1,-1 2-6,-3 6-1,-6 19-2,-14 13-8,-7 8 0,-3 3-1,-24 2-3,-8-5-4,-6-3-44,-4-9 16,1-9-37,-2-8-5,10-11 52,6-6-10,11-7 29,8-20 3,7 0 5,4-4 5,0 5 11,0 4 10,12 6 36,2 9-19,5 7-12,6 0-27,8 15 4,3 10 5,1 5-2,-8 0-9,-4-1-5,-8 2 0,-4-3-2,-5-1-4,-5-6-19,-1-1-64,1-9-77,1-8-17,4-3-220</inkml:trace>
  <inkml:trace contextRef="#ctx0" brushRef="#br0" timeOffset="204216.67">17286 7560 1021,'0'0'110,"0"0"-95,0 0 108,0 0-40,85 0-42,-80 15-27,-5 0-11,0-1-3,-5 0 0,-8-5-3,1-4-13,3-5 2,2 0 14,5-3 18,2-10 10,0 0 6,0-1 5,0 1-4,2 7-17,1 1-11,-1 2-5,0 3-2,-1 0-8,4 0-37,0 3-26,5 5-35,3-2-38,-1 0-65,1-6-179</inkml:trace>
  <inkml:trace contextRef="#ctx0" brushRef="#br0" timeOffset="204932.65">17725 7461 637,'0'0'90,"0"0"-85,0 0 77,0 0 2,0 0-31,0 0-22,-3-12-12,-6 9 2,0-4 16,0-4 2,6-2 18,3-5-14,0-2 36,2 0-44,14 1 1,6 2 0,2 4-7,3 4-23,4 6-2,-1 3-1,-1 6-2,-6 14 1,-9 8-2,-5 5 0,-9 8-5,-5-1-16,-17 0-7,-5-4 15,2 0-2,2-4 14,8-2 1,8-4 0,7-7 0,0-3 1,5-8 2,18-4 0,1-4 9,5 0 14,0 0-8,1-9-2,-3-7-9,-5-1-5,-7-3 1,-8-2-1,-7-2-2,0-3 0,-7 0-3,-14 3 1,-7 3 2,-5 6 2,-4 4 1,0 6-2,2 3 3,9 2-3,6 0-1,10 0-6,10 0-44,0 0-94,4 0-82,17 0-179</inkml:trace>
  <inkml:trace contextRef="#ctx0" brushRef="#br0" timeOffset="205188.74">18156 7299 868,'0'0'414,"0"0"-396,0 0 122,0 0-45,0 0-71,0 0 15,32 81 16,-28-33-18,-4-2-17,0-3-15,0-4-4,0-6-1,0-6-9,0-5-44,0-6-90,0-6-73,0-8-54,0-2-234</inkml:trace>
  <inkml:trace contextRef="#ctx0" brushRef="#br0" timeOffset="205658.47">18674 7397 878,'0'0'42,"0"0"58,65-89 57,-62 66-39,-3 3-48,-6 3-11,-15 4-37,-6 6-14,1 7-8,0 0-4,2 2 0,0 14-5,4 3-6,3 5-14,1 3 2,7 0 11,4-3-4,5-5-1,0-7 16,2-3 5,10-5 0,2-2 5,2-2-3,1 0 7,1 0 3,5-10-8,2 1 0,0 1 12,-1 0-5,-3 4 4,-5 1-4,-7 2 9,-6 1 3,1 0-5,-1 0-4,3 8 14,-1 12 18,1 10 3,-3 6-6,-3 7-2,0 6-20,-6 2 14,-13-1-23,-3-4-6,2-7-5,7-10-1,3-7-11,8-5-107,-3-6-147,-2-8-347</inkml:trace>
  <inkml:trace contextRef="#ctx0" brushRef="#br0" timeOffset="212098.31">3715 8663 170,'0'0'1124,"0"0"-1093,0 0-21,0 0 88,0 0-47,0 0-9,8 97 3,0-39-2,-1 5-27,-4 3-5,5-5 7,-4-7-6,1-12-7,3-12 0,3-12 1,1-10 0,9-8 9,7 0 4,8-11 4,8-17-4,3-11-10,-1-9-3,-4-8-2,-3-8 7,-3 0 0,-8 5 0,0 8 1,-10 12 1,-1 11-8,-7 11-4,-7 10-1,-3 7-17,0 3-56,0 26-138,0 11-61,0 7-153</inkml:trace>
  <inkml:trace contextRef="#ctx0" brushRef="#br0" timeOffset="212301.69">4186 9230 1527,'0'0'27,"0"0"-25,0 0 121,0 81-44,-6-36-49,-5 4-15,-2-4-12,3-3-3,0-6-13,2-8-71,3-10-125,5-11-168,0-7-389</inkml:trace>
  <inkml:trace contextRef="#ctx0" brushRef="#br0" timeOffset="212498.33">4481 9210 1269,'0'0'280,"102"-19"-275,-37 14 16,-1 3 85,-1 2-81,-4 0-17,-8 0-8,-8-2-80,-11-4-171,-14-5-255</inkml:trace>
  <inkml:trace contextRef="#ctx0" brushRef="#br0" timeOffset="212678.49">4775 8997 1663,'0'0'31,"0"0"-22,0 0 58,0 0-43,0 88 1,-2-25 6,-6 0-19,0-1-12,5-5-12,3-6-43,0-9-126,0-12-208,12-16-511</inkml:trace>
  <inkml:trace contextRef="#ctx0" brushRef="#br0" timeOffset="212975.14">5082 8995 1302,'0'0'331,"0"0"-331,0 0 0,0 0 25,48 98 9,-36-37 0,-8 0-32,0-1-4,0-5 2,2-12-11,1-10-6,-1-16 5,8-12 9,5-5 3,9-28 6,5-19 4,6-13 13,1-8 1,-7-2 2,-9 5-16,-2 6-7,-5 11-3,-5 15 0,-5 16-29,0 17-50,2 17-135,-1 25-243</inkml:trace>
  <inkml:trace contextRef="#ctx0" brushRef="#br0" timeOffset="213382.15">5558 9465 1500,'0'0'38,"0"0"-37,0 0 127,0 0-55,0 0-49,0 0-22,64-21-1,-60 52-2,-4 8 1,-7 0-8,-23 1-23,-10 1-21,-2-7 4,-1-9 2,6-9-20,7-11 15,10-5 50,6 0 1,6-2 52,4-11 54,4-4-21,0-2-22,12 0-32,2 4-9,0 7 0,5 6-9,2 2-13,5 5 0,2 15 0,-1 6 0,1 5 0,-6 0-2,-2 0-2,-2-5-22,1-2-18,1-9-81,3-5-75,7-10-107,6 0-498</inkml:trace>
  <inkml:trace contextRef="#ctx0" brushRef="#br0" timeOffset="213629.35">6331 9347 1163,'0'0'348,"0"0"-345,0 0 134,0 0-20,0 0-82,0 0-20,80-23-9,-36 26-1,1 9-5,-7 0-18,-8 1-89,-12-2-142,-10-1-312</inkml:trace>
  <inkml:trace contextRef="#ctx0" brushRef="#br0" timeOffset="213771.18">6275 9549 1630,'0'0'56,"0"0"-47,85-37 58,-40 31-62,0 6-5,-2 0-104,0 0-288,5 2-631</inkml:trace>
  <inkml:trace contextRef="#ctx0" brushRef="#br0" timeOffset="214452.74">7612 9258 945,'0'0'136,"0"0"-133,-12-73 138,12 56-2,0 4-39,0 3-36,15 8-13,10 2-18,11 6-20,9 24-2,-2 12 6,-12 12-8,-15 7-5,-16 2-4,-20-4 0,-22-5-46,-13-9-23,-3-14-19,4-9-46,9-17 31,8-5 62,11-1 41,7-20 6,9-5 91,7-4 37,3 1-20,4 2-32,17 4-16,12 9-27,4 8-12,2 6-15,0 0-5,-4 18-2,1 8-3,-9 3-2,-3 0 0,-6-1-2,-3-1-13,-4-1-24,3-6-28,2-1-48,3-6-71,6-9-53,6-4-240</inkml:trace>
  <inkml:trace contextRef="#ctx0" brushRef="#br0" timeOffset="214741.99">8174 9535 874,'0'0'281,"0"0"-206,0 0 144,0 0-79,0 0-58,89 0-24,-40 0-27,7 0-15,-2 0-16,-4 0-12,-11-2-102,-12-2-199,-10-2-383</inkml:trace>
  <inkml:trace contextRef="#ctx0" brushRef="#br0" timeOffset="-214547.25">8365 9367 1403,'0'0'288,"0"0"-274,0 0-14,-2 119 82,-5-61-42,1-1-12,-1-2-27,1-1-1,2-4-31,4-10-74,0-10-124,4-16-136,18-14-357</inkml:trace>
  <inkml:trace contextRef="#ctx0" brushRef="#br0" timeOffset="-214149.92">8704 9375 1169,'0'0'83,"0"0"-8,0 0 95,86-51-95,-58 51-24,-2 9-25,-7 14-22,-2 11-3,-12 4-1,-5 1-6,-7 0-30,-18-5-17,-3-4 2,8-7 24,10-9 18,10-2 9,6-4 6,22 2 57,6 1 22,0-2-10,-9 2-31,-8 1 13,-11 4-41,-6 4-9,-10 7-5,-22-4 4,-11 0-6,-2-8-6,10-9-36,5-6-40,9-4-30,18-20-25,3-8-48,12-4 39,25-1-26,11 3-55,10 5-6</inkml:trace>
  <inkml:trace contextRef="#ctx0" brushRef="#br0" timeOffset="-213955.31">9211 9610 1067,'0'0'204,"19"80"-67,-18-15 75,-1 12-100,-5 2-19,-13 2-43,-9-9-16,-3-7-11,-3-11-18,0-8-2,-1-14-3,1-12-32,-1-14-37,1-6-65,7-17-138,12-24-144,14-17-545</inkml:trace>
  <inkml:trace contextRef="#ctx0" brushRef="#br0" timeOffset="-213796.9">9286 9302 1626,'0'0'11,"0"0"12,0 0 9,0 0 1,0 0-33,0 0-2,14 45-74,-28-15-139,4-7-242</inkml:trace>
  <inkml:trace contextRef="#ctx0" brushRef="#br0" timeOffset="-213383.89">9830 9694 970,'0'0'72,"0"0"39,0 0 123,0 0-98,0 0-9,0 0-38,44 5-53,13-5-18,10 0-2,0 0-10,-4 0-6,-9 0-4,-14 0-37,-12 0-92,-11 3-99,-13-1-77,-4-2-227</inkml:trace>
  <inkml:trace contextRef="#ctx0" brushRef="#br0" timeOffset="-213226.36">10160 9559 1430,'0'0'64,"0"0"65,0 0 12,0 0-90,0 0-29,-36 109 15,16-34-11,2-3-26,-1-4-2,5-4-45,0-10-106,9-12-297</inkml:trace>
  <inkml:trace contextRef="#ctx0" brushRef="#br0" timeOffset="-212812.99">10886 9460 1439,'0'0'47,"0"0"-21,0 0 78,-36 77-33,17-14-18,1 5-23,1 0-22,4-3-7,8-8-1,3-9-55,2-10-112,2-13-125,16-17-236</inkml:trace>
  <inkml:trace contextRef="#ctx0" brushRef="#br0" timeOffset="-212449.51">11072 9735 961,'0'0'194,"0"0"-163,0 0 176,0 0-93,0 0-66,0 0-37,0 0-7,12 58-1,-12-38-2,0-5-2,-7-4-8,-2-3-19,3-6 13,3-2 11,3 0 4,0-13 21,0-5 6,9-1-10,10-1-13,1 3-4,2 2-6,0 8-69,0 0-124,-3 6-112,-2 1-255</inkml:trace>
  <inkml:trace contextRef="#ctx0" brushRef="#br0" timeOffset="-212104.43">11518 9561 1261,'0'0'36,"0"0"0,0 0 108,0 0-117,0 0-25,0 0-1,-107 98 2,74-38-3,6 1 0,11-5 0,8-4-4,8-13-8,0-10 7,20-8 3,8-13 2,5-8 5,3-2 5,-1-20-1,-5-9 3,-7-7-3,-7-5-4,-7-5 1,-4-3 2,-5 0-6,0 5-2,-8 11-19,-7 15 3,-3 15-20,1 5-62,1 5-76,4 15-68,5 2-154</inkml:trace>
  <inkml:trace contextRef="#ctx0" brushRef="#br0" timeOffset="-211744.72">11799 9641 881,'0'0'173,"0"0"-157,0 0 153,83-51-18,-62 51-82,-4 5-35,-3 24-21,-8 10-3,-6 9-5,-6 4-3,-21 0-2,-5-3-9,-4-3-5,9-9 7,8-9 2,10-9 3,9-6 2,0-6 2,15-7 0,12 0 11,10 0 0,3-14-13,0-3-9,4-5-93,0-3-81,2-5-20,2-7-112,-6-5 67</inkml:trace>
  <inkml:trace contextRef="#ctx0" brushRef="#br0" timeOffset="-211464.42">12268 9685 347,'0'0'357,"0"0"-60,47-90-96,-44 78-29,-3 7-40,0 5-69,-15 3-35,-17 31-28,-8 16 0,3 13 1,7 6 0,14-2-1,10-9 0,6-10 0,10-9-1,16-15-15,11-14-9,0-10 6,-1-5 0,-6-24 6,-5-10 11,-10-3 2,-11 2 8,-4 6 25,-7 12-5,-15 9-21,-7 13-2,-4 0-5,0 20-1,3 12-8,7 3-40,7 1-72,10-3-166,6-8-455</inkml:trace>
  <inkml:trace contextRef="#ctx0" brushRef="#br0" timeOffset="-211007.74">12624 9852 854,'0'0'301,"0"0"-228,0 0 153,0 0-104,0 0-52,0 0-22,116-5-13,-58 9-17,3 0-18,-3 0-3,-7-2-80,-12-2-149,-9 0-282</inkml:trace>
  <inkml:trace contextRef="#ctx0" brushRef="#br0" timeOffset="-210819.9">12894 9687 1472,'0'0'182,"0"0"-178,0 0 46,0 0-1,-47 96-12,20-32 7,4-1-29,2-5-15,12-5 0,9-5-42,0-8-97,28-14-210,9-12-368</inkml:trace>
  <inkml:trace contextRef="#ctx0" brushRef="#br0" timeOffset="-210556.43">13335 9774 1236,'0'0'336,"0"0"-329,0 0-7,0 121 107,0-36-24,-13 9-35,-4 0-2,-2-6-20,1-13-10,-3-15-12,0-12-4,0-17-2,0-15-23,-7-16-19,-3-12-44,1-26-126,4-15-32,14-16-48,12-10-298</inkml:trace>
  <inkml:trace contextRef="#ctx0" brushRef="#br0" timeOffset="-210412.76">13352 9598 1398,'0'0'72,"0"0"-61,0 0 122,86-20-82,-65 20-51,2 5-10,0 10-141,-2 4-291</inkml:trace>
  <inkml:trace contextRef="#ctx0" brushRef="#br0" timeOffset="-209637.36">13674 9610 696,'0'0'444,"0"0"-440,0 0 150,0 0 31,3-73-82,16 68-46,5 5-37,6 0-7,0 3-10,-6 15-3,-2 5 0,-12 3-5,-7 6-20,-3-1-24,-5 1 8,-9-6 6,-3-9 3,7-4 19,2-6 12,4-4-1,0 1 4,-2 1 5,-5 2 9,-8 3 0,-8 4-7,-3 0-9,-4 1 1,2-3 0,9-2-1,8-3 0,9-4 0,6-3 1,0 0 13,0 0-1,0 0 6,0 0-9,0 0-7,0 0 2,0 0-2,0 0 1,0 0-2,0 0 3,0 0 0,0 0 7,0 2 6,0-2-2,6 2-4,-3 1-2,3 0 1,0-1-2,3 3-1,4 2 0,4-1 3,2 0 1,0 0 3,-2-2-3,2-4-5,3 0-7,3 0-6,4-4-103,1-9-211,1-2-370</inkml:trace>
  <inkml:trace contextRef="#ctx0" brushRef="#br0" timeOffset="-209289.65">14156 9704 1186,'0'0'221,"0"0"-216,0 0 57,0 0-21,0 0-30,0 0-11,4-8-3,-8 18 3,-3 0 1,-4 5 1,-1-3 1,-3 2-3,1-4 3,1-3-3,7-4 0,3-3 0,3 0 2,0 0 19,0-8 6,0-1 1,10-1 5,1 3-16,-2 0-15,-3 3-2,-3 3 0,2 1-23,0 0-75,2 0-92,3 4-135,-2 4-313</inkml:trace>
  <inkml:trace contextRef="#ctx0" brushRef="#br0" timeOffset="-208818.28">14412 9584 1147,'0'0'91,"0"0"-68,74-76 184,-48 59-104,-7 8-30,-3 8-45,-6 1-18,-1 14-9,-2 17-1,-7 13 0,0 8-3,-21 3-10,-14 3-28,-4-4 16,4-8 10,10-7 12,14-11-7,11-11 2,0-6 0,17-9 8,4-2 2,0 0-1,-4-7 4,-8-10 1,-6-2 2,-3-6-3,0-4-5,-10-9-6,-3-2 2,2-2 2,2 6-4,2 8-1,2 9-1,1 6-36,-2 4-14,-8 6-185,-5 1 42,4 1-209</inkml:trace>
  <inkml:trace contextRef="#ctx0" brushRef="#br0" timeOffset="-208554.74">14827 9515 1125,'0'0'428,"0"0"-423,0 0 41,9 86 53,-18-38-42,-18 7-33,-3 1-11,2-5-11,5-6-2,10-8-2,7-8-11,4-4-75,2-10-104,2-7-123,13-6-208</inkml:trace>
  <inkml:trace contextRef="#ctx0" brushRef="#br0" timeOffset="-208210.1">15290 9631 1252,'0'0'64,"0"0"-53,20-91 69,-38 74-13,-19 9-51,-11 8-16,-4 0-13,1 20-18,12 6-13,12 1-9,20 2-6,7-5 10,7-4 29,23-4 11,5-3 9,-1-4 21,-3 3 61,-6 3 27,-5 2-29,-10 6-11,-8 5-11,-2 5-9,-21 1-16,-9 0-17,-5 2-16,2-3 0,3-3-86,3-3-154,6-10-210</inkml:trace>
  <inkml:trace contextRef="#ctx0" brushRef="#br0" timeOffset="-207788.85">16096 9581 1232,'0'0'114,"0"0"-69,0 0 123,0 0-62,0 0-39,0 0-23,110-3-15,-62 3-2,6 0-19,3 0-1,2 0-7,-10 0-29,-10 3-99,-16 3-248,-23 7-549</inkml:trace>
  <inkml:trace contextRef="#ctx0" brushRef="#br0" timeOffset="-207626.07">16081 9830 1666,'0'0'41,"0"0"-37,0 0 85,0 0-61,85 6-19,-34 2-9,6 2-34,3-5-181,-7-3-485</inkml:trace>
  <inkml:trace contextRef="#ctx0" brushRef="#br0" timeOffset="-201427.51">17218 9411 909,'0'0'128,"0"0"-122,0 0 45,0 0 26,0 0-22,0 0-24,0 0 4,-1-39 11,1 30 6,5-3-2,12 0-10,5 2-6,5 0-1,3 2-1,-1 7-8,0 1-11,-7 0-8,-7 12-5,-10 5 0,-5 8-17,-5 1-17,-22 4-21,-9-2 11,-1-1 3,4-3 12,9-3 18,15-1 8,9-3 3,3 2 9,19 2 21,4-1 21,3 2 6,-4-1-14,-6-1-8,-8 2-11,-8 0-3,-3 1-10,-12-1-1,-18-2-8,-12-3-1,-3-4-2,-1-5-5,3-7-39,12-1-6,7-4-25,13-17-20,11-5-21,6-4-60,27-2-118,10 2-176</inkml:trace>
  <inkml:trace contextRef="#ctx0" brushRef="#br0" timeOffset="-201174.15">17606 9636 1377,'0'0'108,"0"0"-100,0 0 116,0 0-61,0 0-39,0 0-24,23 7 0,-38 7-6,-2-1-35,3-6-4,5-2 9,8-5 24,1 0 12,0-9 13,1-7-13,11 0-2,0 2-11,1 4-37,-1 3-98,0 4-89,0 3-187</inkml:trace>
  <inkml:trace contextRef="#ctx0" brushRef="#br0" timeOffset="-200652.17">17932 9431 614,'0'0'415,"0"0"-406,0 0 92,0 0 21,0 0-60,0 0-29,12-28-11,-12 43-18,-10 7-2,-5 10 7,-5 2 11,0 6 1,1 4 6,-1 3 3,8 1-7,3-4 1,7-7-4,2-7-5,6-11-8,11-7-3,8-7 4,3-5-1,-2 0 4,-5-15 6,3-11 0,-10-5-10,-3-6 4,-7-4 5,-2-5-11,-2 3 0,0 3-2,0 5-1,-8 11-1,1 6-1,-3 9-4,2 6-30,-3 3-42,0 0-55,1 12-160,8 1-186</inkml:trace>
  <inkml:trace contextRef="#ctx0" brushRef="#br0" timeOffset="-199966.43">18196 9456 349,'0'0'845,"0"0"-813,0 0-13,14-81 129,-2 70-67,2 7-39,6 4-27,0 0-6,0 13 4,-2 17-5,-10 10-4,-8 8-4,-1 0-1,-22 0-3,-7-4-10,3-7-15,7-8 19,9-8 2,6-8 4,5-8 3,0-3 1,10-2 8,8 0 3,6-5 5,6-10-16,1-6-2,5-3-61,0-5-96,6 0-15,-2-2-79,-1-2 11,-1 0 52,-5 1 190,-3 1 24,-6-1 92,-3 1 89,-6 4 23,-8 6-72,-5 4-5,-2 7-29,0 4-34,0 6-41,-18 0-39,-5 28-8,-4 16-5,-1 15 5,6 2 0,8 1 0,7-3 0,7-7 0,0-9-1,15-10 0,6-13 1,4-6 4,2-9 0,0-5-2,-2 0 5,-4-17-7,-9-5-2,-7-4-3,-5 2-1,0 4-3,-8 6 5,-11 7 2,-1 6-2,-1 1-5,1 0 1,5 10 1,4 2-20,7 3-9,2-2-37,2-2-52,0 1 1,0-2-5,0-4-41,0-6-88</inkml:trace>
  <inkml:trace contextRef="#ctx0" brushRef="#br0" timeOffset="-199264.12">19088 9641 540,'0'0'868,"0"0"-854,0 0 62,0 0 46,0 0-66,0 0-21,0 0-21,0 0-9,0 0 0,0 0-5,0 0 2,0 0 6,0 0 2,0 0 8,0 0-4,0 0-6,0 0-2,0 0 0,0 2 3,0 3-5,-4-2 3,-1-1 0,5-1 4,0-1 8,0 0-12,0 0-7,0 0 2,0 0 0,0 0 1,0 0-3,0 0 0,0 0-6,0 0 3,0 0-5,0 0 0,-1 0 1,1 0-5,0 0 9,0 0-5,0 0 5,0 0-2,0 0 4,0 0-7,-3 0 3,3 0-8,0 0 7,0 0-6,0 0 6,0 0-1,0 0 5,0 0 0,0 0 2,0 0 2,0 0 0,0 0-1,0 0 5,0 0-5,0 0 2,0 0-2,0 0 2,0 0-3,0 0 0,0 0 1,10 0 4,14 0 1,10-3-5,8-4-1,13 2 0,8-3-1,7 1-11,6-5-140,-2-2-299</inkml:trace>
  <inkml:trace contextRef="#ctx0" brushRef="#br0" timeOffset="-198250.74">19165 9443 1157,'0'0'297,"0"0"-290,0 0 1,49 106 111,-35-45-47,-12 8-15,-2-2-28,-8-5-22,-14-6-4,0-10-3,-1-9-24,8-12-66,8-10-80,7-10-113,9-5-285</inkml:trace>
  <inkml:trace contextRef="#ctx0" brushRef="#br0" timeOffset="-197832.1">19798 9422 1255,'0'0'22,"0"0"-20,0 0 94,0 0-46,0 0-42,0 0-7,-18 70-2,9-40 1,0-3 0,6-5 0,3-3 1,0-5 0,0-3-1,11-2 9,8 1 24,9-3 36,1 3 3,1-1-12,-5 2-14,-6 3-15,-7 3-15,-7 0-6,-5 4-5,0-1-2,-17 2-3,-11-3 0,-11-2-4,-2-7-36,0-6-33,4-4-42,7-5-16,12-21-75,14-6-62,4-4-288</inkml:trace>
  <inkml:trace contextRef="#ctx0" brushRef="#br0" timeOffset="-197611.89">19802 9433 574,'0'0'840,"0"0"-836,0 0 47,0 0 88,90-64-69,-57 55-21,4-1-25,2 3-10,1 3-14,0 1-2,2 3-53,3 0-144,-8 0-205</inkml:trace>
  <inkml:trace contextRef="#ctx0" brushRef="#br0" timeOffset="-197261.53">20293 9593 1132,'0'0'164,"0"0"-147,0 0 101,0 0-8,0 0-47,0 0-40,82 4-4,-74 13 2,-7-2-11,-1 0-6,0-2-1,-4-2-3,-11-5-3,0-1-16,3-5-4,5 0 5,4-6 7,3-11-44,0-4-124,3 3-131,1 3-576</inkml:trace>
  <inkml:trace contextRef="#ctx0" brushRef="#br0" timeOffset="-196655.18">19603 9518 1152,'0'0'42,"0"0"-5,0 0 67,0 80 21,0-15-21,-6 12-46,-4 5 12,-7 1-17,-7-3-20,-6-3-5,-1-7-7,0-9-16,2-11 3,5-12-6,3-8-1,5-13-1,4-3 0,4-9-4,-1-5-8,2 0-12,-3-11-20,-5-11-45,3-10-67,4-6-100,5-11-129</inkml:trace>
  <inkml:trace contextRef="#ctx0" brushRef="#br0" timeOffset="-196246.09">19529 9303 884,'0'0'67,"0"0"-23,0 0 122,0 0-83,0 0-41,0 0-22,7-6-4,-7 6 1,0 0 0,0-3-6,0-1 13,0-5 2,0-1-19,0 0 4,3 1 18,0 6-1,1-2 3,5 5-7,0 0-19,3 0-5,1 5 0,-2 6-2,-4 0-6,-4 0-6,0 3-14,-3 0 6,0 0 1,-3-2-23,-10-2-19,-1 0-23,-2-6-9,5-4-18,3 0-1,8-7-64,0-12-87</inkml:trace>
  <inkml:trace contextRef="#ctx0" brushRef="#br0" timeOffset="-194787.57">20887 9455 697,'0'0'265,"0"0"-246,0 0 5,0 0 70,0-87-42,0 69-22,3-1-11,7 2 33,4 0 15,7 6-18,5 3-13,5 6-14,7 2-10,2 17 3,-5 12-8,-13 10-3,-12 8-4,-10 3 1,-20 1-2,-21 1-13,-5-6-19,4 1-1,6-4 17,14-9 16,14-10 0,8-10 1,5-3 4,22-8 15,4-3 25,4 0-14,-6-6 1,-5-6-10,-9-3 1,-6-2-9,-3-2 0,-6-5-8,0-6-5,-6-4 0,-9-2-5,-5-5 1,-2 1 1,-3 5 2,2 6-1,5 12 1,5 5-7,6 7-26,7 3-38,0 2-102,4 0-215</inkml:trace>
  <inkml:trace contextRef="#ctx0" brushRef="#br0" timeOffset="-194514">21537 9266 1532,'0'0'42,"0"0"-40,0 0 56,3 81 2,-3-19-1,-13 4-38,-11-4-7,0-6-7,2-10-7,4-8-4,5-6-30,5-10-107,4-10-110,4-8-235</inkml:trace>
  <inkml:trace contextRef="#ctx0" brushRef="#br0" timeOffset="-194110.45">21895 9346 475,'0'0'797,"47"-85"-774,-39 59-23,-8 11 94,-4 6-18,-20 9-75,-9 0-1,-8 10-31,-1 13-11,9 12-5,7 3 24,12-2 0,9-3 13,5-8 5,0-10 5,16-6 0,8-9 6,6 0 22,1-2 21,2-12 6,-4-2 1,-8 1-6,-5 2 7,-8 7-12,-2 5 4,-6 1-11,1 2-17,-1 22-14,0 13 15,0 6 3,-3 5-6,-14 1-10,-3 2-1,-7 0-8,-1 2-1,-5-5-12,3-1-74,5-7-164,3-13-378</inkml:trace>
  <inkml:trace contextRef="#ctx0" brushRef="#br0" timeOffset="-180833.11">2797 8990 1309,'0'0'95,"0"0"-88,0 0 29,0 0 45,0 0-27,0 0-33,0 0-10,97-12-4,-50 12-7,6-2 0,-4-2-73,-12 1-147,-14-2-243</inkml:trace>
  <inkml:trace contextRef="#ctx0" brushRef="#br0" timeOffset="-180656">2658 9135 1071,'0'0'268,"0"0"-263,0 0 81,0 0 45,102-28-115,-35 15-16,-3 4-5,-16 6-58,-20 3-146,-16 0-271</inkml:trace>
  <inkml:trace contextRef="#ctx0" brushRef="#br0" timeOffset="-179974.1">1976 8642 1250,'0'0'181,"0"0"-173,0 0 113,0 0 8,0 0-54,0 0-46,-13-43-16,18 76-10,8 20 1,2 22 16,-3 12 8,-5 6-3,-1-2-14,1-5 5,10-13-1,1-11-3,5-12 9,-1-13-7,2-12 1,-8-11 2,-1-7-2,-3-7 0,6-7-5,15-28-10,15-23 0,14-19 0,11-13 0,-3-4 0,-7 1 0,-2 6 0,-9 8 0,-10 9 0,-12 10 0,-6 11 0,-11 19 0,-10 14 0,-3 10 0,0 5 0,0 1 0,0 0 0,0 7 0,0 18-23,-16 13-97,-5 13-14,-13 2-176,-11 0-278</inkml:trace>
  <inkml:trace contextRef="#ctx0" brushRef="#br0" timeOffset="-179360.71">2138 8574 1254,'0'0'83,"0"0"-81,0 0 100,0 0-25,0 0-53,0 0-14,-3 69 31,15-13 5,2 10-3,0 0-7,-1 1-11,-2-1-7,-2-2-7,4-10 0,-7-7-9,-1-8-2,-2-9 0,-2-10 2,-1-6-2,0-9 0,0-2 1,0-3-1,0 0 2,0 0-1,0 0 6,0 0-2,0 0 2,2-8-3,1-6-1,5-3 0,9-12 0,10-8 0,12-9-2,7-4 5,6-5-1,-6 6 9,-1 4-5,-12 2-3,-9 5 2,-5 3-5,-6 2-2,-2 5-1,1 5-11,4 4-36,-1 7-89,-3 5-185,-7 7-362</inkml:trace>
  <inkml:trace contextRef="#ctx0" brushRef="#br0" timeOffset="-178317.34">11226 10802 1545,'0'0'44,"0"0"-39,0 0 27,0 0 52,88 124-7,-49-49-35,-5 2-14,-7-4-17,-6-6 4,-4-10-13,-4-14 3,-2-14-3,-2-9-1,-1-14 3,3-6 1,3 0 16,7-22 17,9-16-9,3-13-12,1-13-9,0-9 3,-2-5-2,-4-5-3,-4 7 0,-3 10-6,-5 11 0,-2 12 0,0 12 0,-7 12 0,0 12-38,-4 7-56,0 17-59,-3 13-270,0 13-256</inkml:trace>
  <inkml:trace contextRef="#ctx0" brushRef="#br0" timeOffset="-177927.29">11226 10794 1666,'0'0'51,"0"0"-46,0 0 64,0 0-29,48 94 16,-14-25 10,2 3-27,5 2-11,-3-4-1,-6-4-27,-3-8 0,-8-11 0,-5-13 0,-5-14 0,-3-10 0,-3-8 0,-2-2 0,3-5 0,3-17 0,6-14 0,0-11 0,-2-4 0,-4-2 0,-3-1 0,3 2 0,0-2 0,5 2 0,5-1 0,5 2 0,1 7 0,-2 8-7,-1 10-67,-7 9-26,-6 7-73,-8 7-258,-1 3-643</inkml:trace>
  <inkml:trace contextRef="#ctx0" brushRef="#br0" timeOffset="-177709.43">11817 10704 1247,'0'0'440,"0"0"-435,0 0 30,0 0 48,0 0-47,-51 75-18,30-15-4,2 3-10,2-1-4,4-4-6,4-4-50,9-12-145,0-12-322</inkml:trace>
  <inkml:trace contextRef="#ctx0" brushRef="#br0" timeOffset="-177294.62">11193 10797 1055,'0'0'425,"0"0"-411,0 0 70,0 0 21,0 0-62,0 0 7,76 128 18,-28-68-30,0-2 2,-2-3 4,-8-6-6,-8-9-25,-8-9-8,-9-9-5,-6-9-5,-4-6-5,-3-5-29,0-2-25,0 0-16,0-16-81,8-9-246,8-6-329</inkml:trace>
  <inkml:trace contextRef="#ctx0" brushRef="#br0" timeOffset="-176941.07">12243 11110 1183,'0'0'219,"0"0"-172,0 0 126,0 0-42,0 0-70,0 0-21,67 2-17,-31-2-17,2 0-6,0 0-3,-5 0-55,-8 0-121,-10 0-284</inkml:trace>
  <inkml:trace contextRef="#ctx0" brushRef="#br0" timeOffset="-176742.98">12125 11248 1035,'0'0'654,"0"0"-643,0 0 30,0 0 46,0 0-42,85-16-32,-44 13-13,1 0-4,2 3-42,-7-3-63,-4-1-150,-6-3-371</inkml:trace>
  <inkml:trace contextRef="#ctx0" brushRef="#br0" timeOffset="-166427.35">13031 11137 822,'0'0'343,"0"0"-319,0 0 68,0 0 44,0 0-76,0 0-40,12 77 17,1-16 20,-6 2-34,-1 2-12,-4-1-7,-2-8 1,0-8-5,3-13 0,2-13 2,2-15 1,6-7-2,8-14 8,9-27-1,4-13-8,-2-8-1,-6-8 1,-6-2-3,-4-4 3,-2-6 0,-1 2 1,1 5-2,3 5 1,2 11 0,1 8 0,-2 11 1,-3 13 1,-6 11 1,-3 7 3,-2 4-6,-2 5 0,-2 0 1,0 0-1,0 0 0,0 0 0,4 0-1,7 0 1,8 0 0,14 0 8,13 0 9,14 3 17,21-1 5,26-2-5,26 0-4,26-7-4,23-9 1,15 0-6,7 0-3,-1 6-1,2 2-8,-4 1 12,-9 2-17,-10 0-4,-25 1-5,-25 0 5,-28 2-1,-32-1-3,-27 0-9,-23 0-13,-18 1-29,-4-3-23,-32-2-128,-18 2-267</inkml:trace>
  <inkml:trace contextRef="#ctx0" brushRef="#br0" timeOffset="-165470.44">13838 11272 540,'0'0'215,"0"0"-179,0 0 125,0 0-15,0 0-50,0 0 24,24-51-25,2 36-3,9 2-4,4 2-32,-2 6-9,-8 5-10,-7 0-26,-7 8-11,-7 13 0,-8 5 0,0 7-4,-12 0-21,-16-1-9,-5-4-21,3-6-9,8-5 17,11-6 34,11-2 13,0-1 2,16 1 22,6 1 36,6 1 8,-8-1-19,-6 1-21,-6 3-5,-8 2-9,0 1-8,0 3-3,-17 1 1,-6-6-4,-7-4-14,3-6-49,3-5-39,5-2-23,7-18-87,12-3-119,0-4-337</inkml:trace>
  <inkml:trace contextRef="#ctx0" brushRef="#br0" timeOffset="-165298.57">14273 11397 1493,'0'0'93,"0"0"-91,0 0 78,0 0-39,0 0-41,0 0-4,18-11-87,-24 19-67,5-1-136,1-3-219</inkml:trace>
  <inkml:trace contextRef="#ctx0" brushRef="#br0" timeOffset="-164978.82">14512 11240 1176,'0'0'33,"0"0"31,0 0 97,0 0-102,0 0-59,-21 78 8,3-25 10,6 1 2,11-6-7,1-2-8,0-10 1,12-7-2,3-12-3,3-10 0,2-7 6,1-7 1,-1-22 2,-3-9 2,-4-6-6,-9 1 1,-4-1 3,0 2-1,-9 6-3,-8 7-6,0 9-24,3 12-54,4 8-74,4 7-77,6 12-153,0 2-397</inkml:trace>
  <inkml:trace contextRef="#ctx0" brushRef="#br0" timeOffset="-164408.44">14816 11296 906,'0'0'76,"0"0"-75,0 0 132,0 0-47,0 0 7,0 0-41,88-10-14,-74 34 1,-10 8-15,-4 7-17,-1 5-2,-17-2-3,0-2-2,1-4-1,7-10 1,8-6 0,2-8-1,0-7-5,0-5 6,14 0 0,10-17 0,3-10-46,4-2-95,2-4-36,1 0-128,0 0 71,-4 4 62,-4 4 172,-3 6 163,-7 8-67,-5 2 31,-5 6 20,-6 3 8,0 0-101,0 14-29,-13 12-2,-4 7 32,4 7-25,3-1-19,7 0-8,3-6 0,0-6-1,17-10 2,3-8 0,3-9 1,6 0 6,-2-14 3,-5-9-8,-9-4 6,-8-1 1,-5 9 11,0 5 21,-12 11-22,-12 3-18,-4 7-4,-2 18-2,0 2-3,8 0-1,1 1-41,2-1-75,2-8-69,-1-5-251</inkml:trace>
  <inkml:trace contextRef="#ctx0" brushRef="#br0" timeOffset="-164002.15">13771 10997 992,'0'0'82,"-69"113"-70,33-25 79,-1 11 25,6 0-32,5-2-50,5-10-22,11-12-12,7-12 1,6-20-1,39-10-1,26-15-10,29-9-8,24-8-17,9-1-108,-1 0-56,-11-10-248</inkml:trace>
  <inkml:trace contextRef="#ctx0" brushRef="#br0" timeOffset="-163719.68">15222 11142 1239,'0'0'94,"115"90"-52,-72-22 103,-22 11-51,-15 9 10,-6 0-57,-35 1-31,-12-10-4,-11-14-11,1-19-1,3-14-21,11-21-119,13-11-122,15-22-177</inkml:trace>
  <inkml:trace contextRef="#ctx0" brushRef="#br0" timeOffset="-163401.73">15523 10882 1146,'0'0'81,"0"0"-79,0 0 67,0 0-17,78 20-28,-73 16 0,-5 1-19,-8 0-4,-12-7 0,2-8-1,8-13 0,7-6 0,3-3 4,1 0 32,22-17 33,11-3-45,6-1-24,2 2-2,3 4-96,-5 3-212</inkml:trace>
  <inkml:trace contextRef="#ctx0" brushRef="#br0" timeOffset="-163130.12">15708 11507 1263,'0'0'173,"0"0"-162,0 0 129,87-3-34,-41 3-47,0 0-18,-4 0-38,-9 0-3,-6 0-21,-8 0-85,-7-4-106,-6-13-282</inkml:trace>
  <inkml:trace contextRef="#ctx0" brushRef="#br0" timeOffset="-162981.39">15889 11359 1606,'0'0'94,"0"0"-50,0 0 30,0 0-17,-6 128 12,-11-60-40,-7 6-29,-1-2 0,-1-5-76,4-13-139,8-18-519</inkml:trace>
  <inkml:trace contextRef="#ctx0" brushRef="#br0" timeOffset="-161850.79">15962 10626 630,'0'0'48,"0"0"-11,0 0 121,0 0-54,0 0-15,0 0-20,91-19-5,-57 19 40,9 0-1,14 0-19,19-3-6,31-1 4,25-4-9,26-6-17,12-2-20,-6-3-11,-9 2 4,-16 2-12,-22 4 3,-12 0-6,-11 3-8,-9 3-5,-9 2-1,-13-1-2,-15-1-6,-14 1-38,-9 3-29,-12 1-82,-11 0-136,-2 2-129</inkml:trace>
  <inkml:trace contextRef="#ctx0" brushRef="#br0" timeOffset="-161026.69">16688 11140 1046,'0'0'90,"0"0"-74,0 0 97,-98 39-18,52 28-18,-4 26-18,-3 24-3,2 12-22,11-2-14,14-8-2,14-17-15,12-20-3,0-18-3,31-23-64,13-20-118,11-19-118,0-5-357</inkml:trace>
  <inkml:trace contextRef="#ctx0" brushRef="#br0" timeOffset="-160740.77">16789 11422 1129,'0'0'29,"0"0"-23,0 0 47,0 97 70,9-48-36,4-2-32,-2-2-1,-3-6-17,-5-8-9,-3-4-13,0-9-9,-2-3-1,-12-11-5,-5-4-18,-3 0-68,-2-23-61,5-12-45,6-12-176,5-7-264</inkml:trace>
  <inkml:trace contextRef="#ctx0" brushRef="#br0" timeOffset="-160611.25">16850 11361 1073,'0'0'72,"81"-26"-64,-35 15 19,-2 6-27,-3 5-7,-11 0-237,-10 3-459</inkml:trace>
  <inkml:trace contextRef="#ctx0" brushRef="#br0" timeOffset="-160328.2">17145 11615 1125,'0'0'69,"0"0"-69,0 0 44,0 0 4,0 0-12,0 0-27,-2 40-9,-7-34 0,1-3 0,3-3 1,3 0 5,2-3 47,0-8 30,0-4-49,0 2-23,7-1-11,4 2-56,1 5-138,3 3-259</inkml:trace>
  <inkml:trace contextRef="#ctx0" brushRef="#br0" timeOffset="-159854.98">17410 11439 568,'0'0'368,"0"0"-331,0 0 95,54-80 9,-40 71-41,6 6-32,1 3-45,1 0 0,2 14-8,-6 17-6,-14 8-4,-4 13 2,-20 5-7,-15 4-1,-2-1-1,6-9 0,8-9-5,11-11-7,7-14 0,5-7 3,0-10-3,17 0 13,6-8 1,0-16 3,-3-5-1,-4-7-1,-8-3 2,-7-4 2,-1 2 1,-3 3 0,-18 5-6,-2 12-1,-1 4-24,0 7-44,5 8-27,5 2-39,11 0-165,3 0-305</inkml:trace>
  <inkml:trace contextRef="#ctx0" brushRef="#br0" timeOffset="-159651.71">17753 11414 1404,'0'0'112,"0"0"-111,0 0 45,0 0 16,9 109 9,-22-47-35,-4-3-29,1-5-7,2-10-4,7-6-91,7-11-143,0-11-232</inkml:trace>
  <inkml:trace contextRef="#ctx0" brushRef="#br0" timeOffset="-158797.58">18054 11364 954,'0'0'276,"0"0"-186,0 0 56,0 0-75,0 0-68,0 0 2,-43 136 3,22-69-6,6-2-2,4-12-2,4-11-2,6-14-35,1-12 4,0-10 14,0-6-11,0-3 32,9-16 1,3-1 1,-3-1 0,0 3 6,1 3-6,-4 6 3,-3 5-5,-1 3 2,-2 1-4,0 0 1,0 0-1,0 0 1,0 0 0,0 0 1,1-2 2,1-2 0,1-2 3,0-3-3,-2-4 0,2 1 0,1-1 1,-1 0-1,2 0 0,-1 0 1,2-5 1,1-2 5,1-2 2,-3-4-3,2-1 1,-5 4 5,-2 1 8,0 8-13,-2 3-8,-8 5-1,-4 6-8,-1 0-9,-1 3 5,-2 17 3,2 8 6,5 4 3,8-1 0,3-2 1,0-6 2,5-4 1,7-2 7,1-4 14,-4-3 0,-3-3-13,-1-1-1,-2-1 0,-1 1-1,1 0-2,2 6 2,1 5 14,1 8 9,-2 7-1,-5 2-4,0 3-16,-9 2-4,-10-1-3,-3-2-4,3-6-1,7-9-2,4-10-20,8-5-31,0-6-42,14 0-47,16-3-155,3-14-340</inkml:trace>
  <inkml:trace contextRef="#ctx0" brushRef="#br0" timeOffset="-158527.43">18256 11379 925,'0'0'479,"0"0"-431,0 0 20,0 0 29,82 118 2,-64-40-48,-12 6-25,-6-1-6,-2-4-4,-23-7-12,-5-10-4,-4-12-4,4-16-81,-1-18-143,-1-16-194</inkml:trace>
  <inkml:trace contextRef="#ctx0" brushRef="#br0" timeOffset="-158190.54">18532 11043 1164,'0'0'67,"0"0"-50,83 28 57,-60 11 9,-8 4-43,-9 5-22,-6 0-15,-8-4-2,-14-7-2,4-15-23,6-10 8,10-12 16,2 0 13,16-20 30,17-9-17,12-3 1,14-3-27,6 1-3,3 5-139,-10 3-232</inkml:trace>
  <inkml:trace contextRef="#ctx0" brushRef="#br0" timeOffset="-157784.36">17578 10492 1135,'0'0'32,"0"0"101,117-8 43,-56 0-83,13-1-38,15 1-45,8 1-10,-3 2-108,-12 2-280</inkml:trace>
  <inkml:trace contextRef="#ctx0" brushRef="#br0" timeOffset="-156946.39">19527 10623 1144,'0'0'143,"0"0"-92,0 0 97,0 0-30,0 0-51,0 0-20,7-65-17,-7 63-11,-5 2-4,1 0-3,-5 6-8,-1 17 0,-2 15 4,-6 13 6,6 15 1,-3 11-6,1 9-2,0 6 5,2 0-1,-1-5 2,6-1-8,3-2 4,4 5 3,0 1 1,0 2-3,0-2 2,0-3-10,-9 0 2,-3-4 3,-3-3-4,-6-2 5,2-8-7,-2-9 0,6-9 2,6-7-1,5-10-1,4-4 0,0-9 3,0-5 3,0-6 4,0-3 1,3-5 5,1 0-10,9 1-3,12 3-4,26-2 0,39-4 0,46-1 0,38-3 0,35-12 0,11-1 0,3 3 0,-1 4 0,-1 1 0,1 5 0,-5 3 0,-16 0-176,-25 0-269</inkml:trace>
  <inkml:trace contextRef="#ctx0" brushRef="#br0" timeOffset="-156412.88">20117 11027 929,'0'0'439,"12"85"-434,-2-17 33,-6 2 75,-4 2-7,0 0-44,-17 1-39,-2-4-19,-4-7-4,1-12-3,1-9-62,0-15-81,-4-12-99,-5-14-105,0-2-264</inkml:trace>
  <inkml:trace contextRef="#ctx0" brushRef="#br0" timeOffset="-155812.97">19722 11443 1074,'0'0'68,"0"0"-49,97-18 100,-21 10-24,15 1-66,7-2-26,3-2-1,-6-1-4,-12-2-4,-10-6-16,-15 4 7,-16 1 11,-13 0 4,-16 6 0,-7 3 9,-6 2 25,-4 4 21,-16 0-44,-9 6-11,-6 19 0,-2 9-1,4 8-1,3-1 2,12-5 1,7-10-1,11-9-3,0-9-2,8-8-1,12 0 6,2-13-2,3-8 2,2-3 3,-2 3 1,-2 3 9,-2 6 8,-3 4 8,-6 8-22,0 0-7,-1 8 1,-1 9-1,-4 3 0,-5 1-1,-1-4 1,0-4-8,0-3-34,0-9-13,0-1 24,0 0 31,10-10 27,3-4 14,7-6 7,-3 3 4,0 4 12,-6 2-19,-1 7-15,-5 4-12,1 0-18,3 7 0,1 13-1,2 1 1,-4 1 0,-4-3-3,-1 0-13,-3-6-24,0-6-29,0-3-35,0-4-17,0-8 16,0-20-56,4-5-221</inkml:trace>
  <inkml:trace contextRef="#ctx0" brushRef="#br0" timeOffset="-155655.36">20883 11164 1335,'0'0'34,"0"0"-19,101-37 93,-73 35-89,-1 2-19,-4 0-113,-2 1-198,-4 2-423</inkml:trace>
  <inkml:trace contextRef="#ctx0" brushRef="#br0" timeOffset="-155476">21263 10943 1564,'0'0'40,"0"0"-36,0 0 28,0 0-18,9 96 13,-18-50-23,-3-4-4,1-4-17,4-7-121,4-13-153,3-15-453</inkml:trace>
  <inkml:trace contextRef="#ctx0" brushRef="#br0" timeOffset="-155197.49">21676 10549 1431,'0'0'151,"0"0"-143,0 0 3,0 0 2,-57 128 4,8-5 40,-1 24-30,6 11-14,8 0 28,12-7-8,12-14-6,12-15-7,0-12 0,22-17-3,6-9-16,0-9-1,2-14-26,4-20-88,2-27-287</inkml:trace>
  <inkml:trace contextRef="#ctx0" brushRef="#br0" timeOffset="-154523.08">22202 10386 1117,'0'0'36,"0"0"0,0 0 31,0 0-53,-1 83 45,1-33-28,0 1-20,0-10-9,0-9 0,0-6 4,6-8 13,4-4 16,5-2 23,2-2-1,1-1-5,-5 0-10,-3-1-25,-7 3-8,-3-2-7,-3 5-2,-25 0-32,-15 1-44,-9-5-61,-1-10-99,12 0-102,15-19-111</inkml:trace>
  <inkml:trace contextRef="#ctx0" brushRef="#br0" timeOffset="-154356.38">22337 10393 1340,'0'0'50,"0"0"-11,0 0 99,0 0-64,0 0-56,0 0-18,101-15-9,-51 15-74,3 6-194,-11 1-349</inkml:trace>
  <inkml:trace contextRef="#ctx0" brushRef="#br0" timeOffset="-154198.71">22507 10684 1640,'0'0'16,"0"0"-4,0 0 49,0 0-45,0 0-16,0 0-145,30-24-227,1 13-530</inkml:trace>
  <inkml:trace contextRef="#ctx0" brushRef="#br0" timeOffset="-153827.32">22881 10378 1050,'0'0'98,"0"0"-20,84-71 105,-64 65-80,-3 6-49,-4 7-50,-8 23-2,-5 15-2,0 12 2,-16 7-2,-16 0 0,-1-4-4,4-4-9,9-10-7,10-8 6,10-12 7,4-10-7,20-12 10,3-4 4,0-2 5,-5-17 0,-10-6-3,-8 0 7,-4-5 9,-6-1-3,-20-6-15,-4-4-2,0 0-3,3 4-26,9 6-28,4 9-47,7 2-88,4 3-188</inkml:trace>
  <inkml:trace contextRef="#ctx0" brushRef="#br0" timeOffset="-153615.36">23280 10290 1442,'0'0'68,"0"0"-66,0 0 29,25 99 11,-25-48-18,-8 4-24,-4-4-4,8-4-64,4-8-109,9-11-55,21-6-219</inkml:trace>
  <inkml:trace contextRef="#ctx0" brushRef="#br0" timeOffset="-153338.75">23608 10489 974,'0'0'145,"4"-120"-144,-8 75 72,-19 15 60,-4 18-75,-7 12-45,0 0-13,1 23-3,6 10-1,15 3-7,12 1-3,2-4-5,24-7 17,9-9 2,2-7 13,-4-4 62,-5-5 14,-8-1-22,-11 4-26,-3 7-32,-6 6-3,0 10-1,-6 7-4,-17 3-1,-2 1-21,-5 1-87,-2-1-147,-1-4-251</inkml:trace>
  <inkml:trace contextRef="#ctx0" brushRef="#br0" timeOffset="-152965.08">21891 11272 662,'0'0'124,"0"0"50,0 0 98,0 0-47,0 0-99,134-51-53,-16 30-4,27 1 1,23 0-31,10 4-12,-6 4 8,-6 1-24,-14 0-11,-16 5 0,-25 3-13,-27 2-42,-25 1-81,-31 0-214,-20 0-362</inkml:trace>
  <inkml:trace contextRef="#ctx0" brushRef="#br0" timeOffset="-152258.44">21943 11575 1062,'0'0'115,"0"0"-71,0 0 147,0 0-61,61-83-34,-39 76-55,-5 7-20,-8 0-14,-5 8-6,-4 18 0,0 6-1,-9 6-2,-10 2-14,1-1 7,6-3 2,12-5 6,0-3 1,8-6 6,11-5 18,-1-1 15,-6-6 13,-6-2-17,-6 0-20,0-1-6,0 2-9,-20-2-1,-7-2-5,-2-5-56,-1 0-90,9-12-90,15-14-82,6-3-411</inkml:trace>
  <inkml:trace contextRef="#ctx0" brushRef="#br0" timeOffset="-152084.65">22303 11613 1314,'0'0'100,"0"0"-48,0 0 63,0 0-66,0 0-34,0 0-15,3-3-51,-3 6-61,8 7-124,0-1-212</inkml:trace>
  <inkml:trace contextRef="#ctx0" brushRef="#br0" timeOffset="-151755.42">22527 11529 340,'0'0'938,"0"0"-925,0 0 19,0 0 50,0 0-64,0 0 9,-81 96-18,73-45-3,8-1-2,0-5-1,6-9-2,8-10 0,9-10 2,1-12 7,4-4 14,2-14-3,-1-18 12,-4-10 10,-8-5 7,-8-4-4,-9-1-13,0 5-8,-15 5-13,-14 13-12,-5 10-14,1 12-29,3 7-38,5 12-49,9 14-91,8 2-147</inkml:trace>
  <inkml:trace contextRef="#ctx0" brushRef="#br0" timeOffset="-150976.38">22799 11473 908,'0'0'300,"0"0"-241,37-76 132,-17 64-60,-1 8-51,0 4-45,-3 16-29,-3 21-3,-12 12-2,-1 8-2,-17 4-7,-10-2-21,1-11-9,8-14 6,10-12 17,8-11 8,0-8 3,21-3 4,10-4 5,3-16-1,1-8-4,-3-5-22,-3-6-74,-1-2-69,-1-3 17,-2-2-48,-4 6 38,-5 8 158,-2 8 48,-8 11 82,-3 7 24,-3 6-20,0 0-49,0 17-58,-14 16-11,-2 16 4,1 9-12,5 2-7,8-3 2,2-9 0,6-10 1,13-12 6,4-9 11,-4-9 21,0-8-2,-4 0-2,-4-8 1,-5-11-21,-6-5 5,0 0-7,0 1-16,-11 4-1,1 7-3,3 11 1,-5 1-20,0 4-15,-3 13 23,0 3-48,6 4-93,6-5-155,3-2-498</inkml:trace>
  <inkml:trace contextRef="#ctx0" brushRef="#br0" timeOffset="-149727.74">11666 13132 681,'0'0'349,"0"0"-307,0 0 80,0 0 66,0 0-78,0 0-42,86 0-11,-35-2-14,4-2-6,-1-1-17,-4 0-20,-6 1-2,-5 1-80,-5 3-172,-15 0-271</inkml:trace>
  <inkml:trace contextRef="#ctx0" brushRef="#br0" timeOffset="-149573.76">11715 13314 1378,'0'0'42,"0"0"42,0 0 59,0 0-65,0 0-48,0 0-30,140 8-2,-53-6-114,-1-2-305</inkml:trace>
  <inkml:trace contextRef="#ctx0" brushRef="#br0" timeOffset="-118218.37">13352 12649 586,'0'0'429,"0"0"-407,0 0 71,0 0 18,0 0-41,-84-15-43,36 55-5,-7 15 4,0 13 6,5 9-5,15 3 13,11 0-21,12-6-5,12-13-6,0-13 3,19-16-8,4-10 2,3-10-1,3-12 4,-1 0-5,-1-9 3,-6-16-2,-10-6 1,-10-5 2,-1 1-4,-20 4-3,-14 8-4,-9 11-6,-3 9-6,0 3 3,2 1-5,8 13-5,9 1-2,13 0-17,14-1-83,6-4-24,34-5-79,12-5-294</inkml:trace>
  <inkml:trace contextRef="#ctx0" brushRef="#br0" timeOffset="-117870.8">13456 13070 935,'0'0'235,"0"0"-233,0 0 4,0 0 24,0 0-22,0 0 1,1 36-6,-1-24-2,0-1-1,0-7 1,0-2 3,0-2 0,0 0 11,0 0 63,0 0 8,0 0-32,0 0-22,0 0 0,0 0-10,0 0-18,0 0-1,0 0-2,0 0-1,0 0-1,0 0-4,0 0-11,0 0-23,0 0-28,0 0-64,0 0-18,0 0-102,0-2-80</inkml:trace>
  <inkml:trace contextRef="#ctx0" brushRef="#br0" timeOffset="-117499.33">13720 12897 956,'0'0'41,"0"0"20,0 0 73,0 0-40,0 0-42,0 0-26,7-26-26,-7 31-6,0 10 3,0 4 3,0-2 0,0 0-2,6-2 2,5 1 0,5-2 3,5-1 19,6-1 4,-1 0 62,4 1-31,-3-1-13,-4 0-12,-10 1-8,-7 1-17,-6 0-7,0 3-2,-7-3-7,-14 1-13,-6-6-28,-2-4-33,1-5-41,4 0-59,4-14-84,7-10-127</inkml:trace>
  <inkml:trace contextRef="#ctx0" brushRef="#br0" timeOffset="-117294.37">13885 12814 1113,'0'0'117,"0"0"-111,88-46 118,-46 36-51,4 1-59,-4 3-14,-6 6-40,-5 0-97,-5 0-100,-7 0-208</inkml:trace>
  <inkml:trace contextRef="#ctx0" brushRef="#br0" timeOffset="-117035.49">14243 12803 1055,'0'0'30,"0"0"-25,0 0 18,-27 73 15,27-36 7,0-3-13,5-3 3,14-3 22,4-5-1,2-1 28,0-1-17,-1-6-13,-5-1-14,-3 0-17,-9-1-14,-7-3-9,0 2-1,-13-3-1,-19 0-20,-6-6-36,-2-3-39,6-4-59,11-17-45,12-9-238</inkml:trace>
  <inkml:trace contextRef="#ctx0" brushRef="#br0" timeOffset="-116783.08">14382 12819 1219,'0'0'95,"0"0"-95,0 0 127,15-78-33,-3 66-60,10 4-22,13 3-12,8 4-16,8 1-72,-1 0-83,-3 4-61,3 10-255</inkml:trace>
  <inkml:trace contextRef="#ctx0" brushRef="#br0" timeOffset="-116389.17">14858 12933 1211,'0'0'25,"0"0"29,0 0 103,0 0-111,0 0-22,0 0-24,86-37-1,-63 52 0,-7 5-1,-5 3 1,-11 6-1,0 10-3,-15 6 3,-15 6 2,0-2 0,2-3 0,7-5 1,9-8-1,12-11 0,0-6 3,4-8 5,16-5 16,2-3 2,2 0 11,0-17-15,-5-5-3,-7-4-1,-7-5-10,-5-5-4,-9-6-4,-24-8-7,-18-5-26,-13 1-20,-9 5-13,5 17-28,9 8-109,15 10-41,21 8-605</inkml:trace>
  <inkml:trace contextRef="#ctx0" brushRef="#br0" timeOffset="-114913.1">15219 12574 809,'0'0'151,"0"0"-79,0 0-28,0 0 50,0 0 40,0 0-20,-9-44-67,9 44-20,0 0-10,0 23-5,0 20 6,3 25 47,1 14-18,-4 6-24,0 5 0,-10 0 0,-10 2-9,0-2-9,-4-6 3,4-7 3,3-5-6,4-13 3,3-9-6,6-13 3,2-5 0,2-12 3,0-4 9,0-5-6,0-4 8,2-5-3,1-2 0,-2-1 2,2-2-4,4 0 6,6 0 2,15 5-10,24-5 21,22 2-8,31-1-3,17-1-11,12 2-11,5-2 0,-7 0 0,-9 1 0,-5-1 0,-2 0 0,-1 0 0,-6 0 0,-12-1-20,-18-14-95,-25-5-93,-24-6-389</inkml:trace>
  <inkml:trace contextRef="#ctx0" brushRef="#br0" timeOffset="-111284.13">23843 10401 1150,'0'0'67,"0"0"-48,0 0 24,0 0 40,87 124 54,-28-34-42,2 13-39,-8 6-18,-18 4 4,-22 1-13,-13 3-4,-38 5-12,-31 2-5,-17-1-3,-8-3-5,6-6-7,9-11-94,12-21-182,9-29-584</inkml:trace>
  <inkml:trace contextRef="#ctx0" brushRef="#br0" timeOffset="-95140.86">15892 12716 830,'0'0'390,"0"0"-383,0 0-3,0 0 72,0 0 3,0 0-62,0 0-1,-127 97 6,69-24 2,1 14-2,8 5-2,15 2 13,15-7-10,18-14-9,1-12-5,14-16-3,15-12 0,4-14-5,5-7 2,-3-11 2,-4-1-2,-9-4 3,-9-15-1,-9-6 4,-4-8 0,-11-4 0,-18 3-7,-10 5-2,0 10-1,4 9-1,3 10-8,1 0-4,2 8-14,1 9-16,6 0-27,10 0-72,12-4-27,0-7-64,32-6-127</inkml:trace>
  <inkml:trace contextRef="#ctx0" brushRef="#br0" timeOffset="-94728.22">16196 13159 767,'0'0'117,"0"0"-76,0 0 96,0 0-5,0 0-12,-48-75-22,48 63-34,9 1-14,12 1-31,7 5-6,5 5-8,4 0 0,-2 19 4,-6 12-2,-10 13 0,-14 7-7,-5 7 0,-31 2-2,-15-2-2,-5-6 0,5-12-3,7-9 3,12-13 2,12-11 2,11-4 0,4-3 3,0 0 24,0 0 6,3 0 21,13-9-21,3 1-22,7 0-7,5 1-4,4 0-2,4 5-17,1 1-112,-4 0-133,-7-2-134,0-2-511</inkml:trace>
  <inkml:trace contextRef="#ctx0" brushRef="#br0" timeOffset="-94317.84">16639 13226 974,'0'0'20,"0"0"7,0 0 64,0 0-56,0 0-16,0 0 7,24 17-6,-24-5 5,0 1-9,0-1-3,-8-4-5,-1-2-1,2-3-2,0-3-2,0 0 8,4 0 17,0-4 31,2-6 3,1 1-16,0 1-14,0 2-9,0 3-10,0 1-5,1 2-8,2 0-5,0 0-4,-1 0-1,-2 0-11,0 5-17,0 1-24,0-1-4,0-3 6,-3-2-5,0 0-12,3 0-8,0 0-50,0-5-86,6-5 33,9 1-160</inkml:trace>
  <inkml:trace contextRef="#ctx0" brushRef="#br0" timeOffset="-93934.71">16994 13020 833,'0'0'85,"0"0"18,0 0 26,0 0-48,0 0-43,0 0-33,-30-6-5,20 32 0,3 4 6,7 1 4,0 1 12,16-6 3,7-1 33,6-5-2,-2-3-4,-4-1-3,-5 1 10,-4 0-29,-4 0-17,-10 3-2,0 1-7,-7-1-4,-17-3-4,-5-6-61,-2-8-60,0-3-102,4-17-158</inkml:trace>
  <inkml:trace contextRef="#ctx0" brushRef="#br0" timeOffset="-93342.64">17045 13059 933,'0'0'198,"0"0"-176,0 0 99,98-87-16,-68 71-66,1 5-30,2 7-7,-3 2-2,4 2-9,2 0-15,-2 12-34,0 5-16,-1 1 20,-6 2-6,-7 0 26,-10 4 24,-10-2 7,0 1 3,-6-2 8,-7-2 20,-1-2 28,0 0-4,6 1-9,0-3-10,0 2-9,2 0-9,1 1-6,-1 1-5,1-2-2,2-3 0,0-4 6,3-3 10,0-4-1,0-3 5,0 0-2,0 0-3,0 0 4,0 0-4,0 0-1,0 0-5,0 1-1,0-1-2,0 0-5,0 0 0,0 0-3,0 1 0,0-1 0,0 2 3,0-2 24,0 0 25,2 0-6,1 0-8,8 0-6,11 0-14,26-6-8,31-12-10,24-8-13,10-6-172,-3-7-285</inkml:trace>
  <inkml:trace contextRef="#ctx0" brushRef="#br0" timeOffset="-91818.4">9833 14083 1273,'0'0'152,"0"0"-85,0 0 91,0 0-78,0 0-21,0 0-32,1 54-8,14 27 18,-4 8 7,-2 0-25,-1-5-5,0-6-5,3-8-6,2-14 2,6-14-3,4-14-2,2-12 0,3-13 2,2-3 4,3-23 4,7-22 7,2-15-2,-1-13 3,-1-6-7,1-3-11,-5 1 0,-5 4 0,-5 16 0,-8 18 0,-5 19 0,-8 14 0,-5 10 0,0 0-27,0 24-82,0 10-13,0 5-154,-10-2-228</inkml:trace>
  <inkml:trace contextRef="#ctx0" brushRef="#br0" timeOffset="-91397.37">9768 14176 936,'0'0'498,"0"0"-457,0 0 92,0 0-16,0 0-58,0 0-22,63 115 32,-33-42-22,-6 5-13,-6-1-22,-9-3-1,-2-5-8,-4-9 0,3-14-3,-3-14 0,2-17-1,-2-9 0,3-6 1,3-16 7,10-23 5,8-19-6,7-13 0,-1-7-3,3 2 6,-2-4-3,5 4-6,0 4 0,3 12 0,4 10 0,-1 15-18,-2 21-47,-5 14-35,-9 5-145,-17 20-384</inkml:trace>
  <inkml:trace contextRef="#ctx0" brushRef="#br0" timeOffset="-90737.36">10925 14561 672,'0'0'230,"0"0"-201,0 0 74,0 0 8,0 0-48,0 0-25,-8 0-24,8 0 9,0 1 34,0-1 36,0 0 0,13 0-9,6 0-16,1 0-25,4 0-5,-1 0-18,4 0-14,2-1-4,7-3-2,7 1-4,4-3-42,-1 3-66,-10 1-75,-11 2-128,-18 0-131</inkml:trace>
  <inkml:trace contextRef="#ctx0" brushRef="#br0" timeOffset="-90475.22">10983 14679 390,'0'0'305,"0"0"-305,0 0-1,0 0 0,0 0-2,0 0-159</inkml:trace>
  <inkml:trace contextRef="#ctx0" brushRef="#br0" timeOffset="-90147.01">10097 14410 565,'0'0'59,"0"0"-59,0 0-85,0 0 85,91-9 105,-30 5-49,-3-2-45,-12 1 1,-19 2 65,-12 3-17,-10 0-43,-5 0-5,0 0-2,-9 0-10,-8-3-19,-7 0-56,-3 0-5,-8-4 15,-7 2-53,-12 0-45</inkml:trace>
  <inkml:trace contextRef="#ctx0" brushRef="#br0" timeOffset="-89435.37">9925 14358 689,'0'0'275,"103"-14"-234,-46 14 44,-8 8-12,-4 14-3,-12 2-8,-8 5-30,-12 2-15,-13 0-7,0-1-7,-34-1-3,-24-5-2,-17-4-69,-8-11-25,5-9 38,22-8 48,32-23 10,24-9 84,49-10 21,50-5 2,41-1-15,28 6 11,11 11-14,-15 13-17,-22 18-39,-33 8-15,-36 17-1,-35 27-17,-38 12-1,-25 11-3,-61 11 1,-46 0-25,-30-4-20,-20-11-4,10-21 21,34-23 23,41-19 8,50-19 3,37-25 24,20-14 21,50-10-21,37-2-5,27 5-5,12 13 3,-5 18-12,-24 20-1,-26 14-7,-29 17-1,-31 19-4,-21 10-2,-15 6-3,-42 2-6,-23-3-7,-11-11-5,9-12 16,18-13 0,30-15 9,29-4 3,18-21 0,54-12-20,41-5-32,35-1-55,18 5-110,2 6-75,-10 12-120</inkml:trace>
  <inkml:trace contextRef="#ctx0" brushRef="#br0" timeOffset="-88587.41">11977 14340 1152,'0'0'116,"0"0"-18,0 0 4,0 0-78,24 77 18,-14-9 13,0 6-25,0 1-20,-1-8-6,4-14-3,1-13 3,5-17-3,2-11 3,5-12-1,4-5 4,-1-28 3,1-14-3,-4-10-2,-10-10 0,-6-3 2,-10-1-7,0 6 0,-3 17-3,-10 17 3,1 21 0,1 10-7,-2 19-38,3 19 27,1 8 11,8 6-9,1 0-24,4-8-9,14-5-5,6-12-35,8-12-24,6-10-7,2-5-24,3-17 82,-1-16 34,0-9 28,-2-3 17,-4-7 43,-6 1-3,-8 6 23,-13 8 9,-9 13-4,0 9 6,0 15-14,-10 1-44,-10 37-28,1 16 8,-1 20 18,10 6-12,7 1-6,3-9-9,6-12-2,12-12-2,3-16-1,2-12-11,4-17-32,3-3 22,3-25 2,-1-14-49,-3-14 30,-9-9 32,-7-5 7,-10-1 8,-3 7 9,0 16 19,-8 19 37,-3 19-7,-3 7-32,-2 19-26,-1 20 11,1 14 8,6 7-16,3 3-8,7-9-3,0-7-1,2-10-31,7-11-63,-1-9-32,-1-10-93,-4-7-99,-3-3-261</inkml:trace>
  <inkml:trace contextRef="#ctx0" brushRef="#br0" timeOffset="-88449.48">12695 14658 1152,'0'0'109,"0"0"-30,91-60 58,-51 49-87,4 5-31,0 4-19,-2 2-28,-7 0-150,-7 0-172,-10 0-466</inkml:trace>
  <inkml:trace contextRef="#ctx0" brushRef="#br0" timeOffset="-88267.32">13004 14325 1480,'0'0'46,"0"0"-43,88 71 80,-60-6 3,-10 10-34,-9 5-29,-9-3-16,-4-4-7,-17-3-3,-9-7-46,-2-9-118,-2-17-164,-1-19-368</inkml:trace>
  <inkml:trace contextRef="#ctx0" brushRef="#br0" timeOffset="-87819.72">13684 14780 795,'0'0'489,"0"0"-407,0 0 43,0 0-15,0 0-32,0 0-37,90-14-26,-37 14-11,4-2-4,-9 2-72,-7 0-138,-18 0-296</inkml:trace>
  <inkml:trace contextRef="#ctx0" brushRef="#br0" timeOffset="-87654.53">13680 14962 1408,'0'0'49,"0"0"-17,0 0 69,0 0-70,108-4-31,-48 2-44,7-4-215,8-8-432</inkml:trace>
  <inkml:trace contextRef="#ctx0" brushRef="#br0" timeOffset="-85085.23">14758 14458 1104,'0'0'74,"0"0"-23,0 0 38,-91 3-29,54 45-25,1 19-3,5 15-13,7 3-4,12-3 1,7-6-4,5-11-8,5-16-3,17-13-1,3-18 0,4-14 0,-1-4 2,1-19 7,-7-15-3,-7-11 2,-12-7 5,-3 4 4,-20 0-4,-14 8-6,-6 10 0,-3 10-7,4 15-1,7 5-2,9 14-5,7 13-5,11 7-52,5 0-73,1-3-89,20-6-289</inkml:trace>
  <inkml:trace contextRef="#ctx0" brushRef="#br0" timeOffset="-84820.55">14924 14863 1100,'0'0'284,"0"0"-281,0 0 46,0 0 1,0 0-38,0 0-12,0 25-5,-6-9-17,-3-7-20,7-4 8,-1-5 21,3 0 13,0-13 39,0-6-7,0-4-8,4 1-19,2 6-5,2 2-9,1 5-81,1 7-138,4 2-265</inkml:trace>
  <inkml:trace contextRef="#ctx0" brushRef="#br0" timeOffset="-84492.31">15265 14648 883,'0'0'114,"0"0"-108,0 0 45,0 0 18,0 0-40,0 0-26,-45-3 2,38 22 11,4 5 38,3 5 35,4 0 8,17 1-23,8 1 5,1-4-3,-1 2-16,-5 0-16,-6 2-17,-9-1-14,-8 0-8,-1-2-2,-3-5-3,-19-3-1,-8-9-21,-4-8-53,-5-3-67,5-19-95,7-16-104,9-10-310</inkml:trace>
  <inkml:trace contextRef="#ctx0" brushRef="#br0" timeOffset="-84346.71">15284 14609 878,'0'0'368,"112"-41"-360,-42 27 6,1 5 5,-9 7-19,-10 2-23,-13 3-166,-13 9-198</inkml:trace>
  <inkml:trace contextRef="#ctx0" brushRef="#br0" timeOffset="-84135.76">15711 14640 1026,'0'0'49,"0"0"-11,0 0 70,-45 90-24,40-50 9,5 1-53,8-5-4,14-1 31,7-6 4,0-2-2,-6 0-30,-5-4 6,-9 1-31,-7-2-11,-2-2-1,-6 1-2,-17-9-43,-5-4-89,-5-8-126,3-8-234</inkml:trace>
  <inkml:trace contextRef="#ctx0" brushRef="#br0" timeOffset="-84011.38">15747 14654 1117,'0'0'26,"92"-67"-26,-44 48-1,-3 8-2,1 11-18,-6 0-198,-7 11-349</inkml:trace>
  <inkml:trace contextRef="#ctx0" brushRef="#br0" timeOffset="-83643.36">16145 14734 1113,'0'0'142,"0"0"-134,42-84 170,-19 67-83,3 7-14,6 10-41,0 0-30,1 25-4,-12 14-2,-8 8-3,-13 10-1,0 6-3,-23 5 3,-7 0 0,0-7 0,6-11-1,10-14 0,10-15 0,4-9 1,0-12 0,18 0 7,10-9 6,1-14 0,-4-8 2,-8-3 4,-14-7-9,-3-1 2,-22-5-8,-22-4-4,-9 5-9,-2 5-38,6 12 0,10 16-25,14 10-32,7 3-179,12 0-368</inkml:trace>
  <inkml:trace contextRef="#ctx0" brushRef="#br0" timeOffset="-81618.39">17090 14720 606,'0'0'219,"0"0"-92,0 0 37,0 0-16,0 0-16,0 0-58,-64-63-27,47 63-29,-3 0-13,2 8-1,-1 12-1,1 10-2,5 6-2,0 13 0,5 6 1,2 6 0,1-1 0,5-9-1,0-12-3,6-10-2,15-9-14,2-10 6,4-6 5,-2-4 5,1-4 3,-1-15-3,-2-8-4,-3-4 0,-4 0-2,-4 5 8,-2 8 2,-5 10 1,-2 5-1,0 3 0,0 5-5,5 14-6,2 3 11,2-3 0,7-5-1,1-4 1,4-7 2,1-3 2,-3 0-4,-2-20 2,-3-9 2,-9-3 0,-6-2 0,-2 2 0,-6 4-2,-11 7-2,1 6-1,-2 8 0,7 5-6,3 2-3,4 0 0,4 0-3,0 0 8,14 0 5,20 0 13,9-7 13,2-8 8,-3-4 15,-2-3-4,-6 0-5,-1-4-16,0 1-17,-6-2-4,-3 1-1,-12 7-2,-8 4-8,-4 5-16,0 7-9,-19 3 0,-4 1 7,1 20 15,3 13 9,8 8 2,7 11 26,4 6 30,0 2 6,0 0-3,0 0-16,-3-5-18,-8-10-13,-2-10-6,1-11-6,3-11-1,3-9-27,2-5-63,-2-1-54,-2-18-90,1-10-138,5-5-190</inkml:trace>
  <inkml:trace contextRef="#ctx0" brushRef="#br0" timeOffset="-81376.64">18121 14507 1203,'0'0'193,"0"0"-181,0 0 51,0 0-28,-73 94 49,20-2-11,-2 22-36,10 8 3,6-2 3,13-8-18,15-16 0,11-19-15,13-14-10,23-15 0,10-13-40,14-14-76,4-21-145,3-3-402</inkml:trace>
  <inkml:trace contextRef="#ctx0" brushRef="#br0" timeOffset="-80786.45">18244 14821 1138,'0'0'242,"0"0"-203,0 0 15,0 0-32,0 0-11,-57 84 9,41-27-12,5 1-6,4-9-2,7-10-11,0-12-14,3-11-3,12-14 15,9-2 13,1-16 6,3-13-1,2-1 4,-3-3 14,-2 8 14,-5 9-18,-10 12-5,2 4-3,-2 14-8,3 16-2,3 4 3,-3 0-4,4-2 0,0-8 0,2-9 0,0-8 2,0-7 1,2-7 0,-4-18 2,-1-13 3,-10-9 6,-6-11 15,0-5-6,-14 1-21,-3 8-2,3 15-14,7 15-32,7 14-58,0 10-125,4 0-253</inkml:trace>
  <inkml:trace contextRef="#ctx0" brushRef="#br0" timeOffset="-80560.94">18903 14693 1444,'0'0'136,"0"0"-110,0 0 74,0 0-58,0 0-19,-24 115 11,11-43-20,1 4-10,6-3-3,2-5-1,2-11 0,2-12-3,0-11-24,0-10-30,0-11-73,0-4-71,-8-9-76,-12 0-126</inkml:trace>
  <inkml:trace contextRef="#ctx0" brushRef="#br0" timeOffset="-80425.56">18723 15121 884,'0'0'326,"0"0"-243,0 0 83,0 0-68,97-77-49,-51 67-34,10 4-15,10 3-59,0-5-235,-5-1-498</inkml:trace>
  <inkml:trace contextRef="#ctx0" brushRef="#br0" timeOffset="-80081.73">19300 15151 1116,'0'0'101,"0"0"16,0 0 78,0 0-67,0 0-69,112-17-40,-44 8-2,5 4-11,-7 1-6,-15 4-2,-10 0-68,-9 0-136,-14 0-153,-11 0-495</inkml:trace>
  <inkml:trace contextRef="#ctx0" brushRef="#br0" timeOffset="-79885.59">19643 14919 582,'0'0'895,"0"0"-860,0 0-23,0 0 66,-3 126 26,3-54-51,-3 3-45,-4-2-6,-3-4-2,3-6-26,7-16-62,0-16-83,14-19-155,16-12-303</inkml:trace>
  <inkml:trace contextRef="#ctx0" brushRef="#br0" timeOffset="-79534.96">20362 14727 1233,'0'0'229,"0"0"-223,0 0 52,0 0-27,-108 59-6,36 16 15,3 11-28,14 1-9,28-9-3,18-11-1,9-14-1,12-16-2,23-15-9,9-14 7,3-8 2,-6-11 4,-8-15 0,-17-9 4,-12 0 5,-4 0-3,-19 2-1,-15 7-4,-7 10-1,0 9-10,1 7-18,10 0-22,7 12-39,14 5-68,9-3-47,11-3-173</inkml:trace>
  <inkml:trace contextRef="#ctx0" brushRef="#br0" timeOffset="-79234.64">20420 14955 824,'0'0'156,"0"0"-108,93-72 115,-62 61 6,-4 11-66,-7 3-75,-10 29-20,-10 11-6,0 11 1,-13 1 1,-9-5-1,1-6-3,9-13 1,9-8 2,3-10-3,8-9 1,20-4 4,16-3 6,7-14-11,-1-7 0,-7-3-22,-7-3-76,-5-3-125,-2 0-56,-2-2-82</inkml:trace>
  <inkml:trace contextRef="#ctx0" brushRef="#br0" timeOffset="-79037.43">20981 14897 97,'0'0'827,"0"0"-774,0 0-2,0 0 12,0 0 42,0 0-3,-36 31-8,33-23-7,3-3-8,0-3-8,0 0-13,0 0-27,0 1-16,0-3-15,2 0-1,-2 2-61,0-2-91,1 0-103,5 0-258</inkml:trace>
  <inkml:trace contextRef="#ctx0" brushRef="#br0" timeOffset="-78732.66">21217 14744 518,'0'0'424,"0"0"-416,0 0-5,0 0 40,0 0 58,0 0-40,-47 65-36,47-49 6,0-2 20,0 1 4,0 3 21,6 7 3,6 4-1,5 7 1,2 0-12,-3 0-22,-2 0-14,-5-2-18,-6-4-2,-3-1-4,-3-2-3,-20-5-4,-9-5-2,-7-9-47,-4-8-64,2 0-60,10-24-125,9-9-159</inkml:trace>
  <inkml:trace contextRef="#ctx0" brushRef="#br0" timeOffset="-78436.49">21191 14852 981,'0'0'0,"0"0"0,0 0 70,0 0 0,0 0-40,0 0-19,0 0 58,33-41 34,0 27-37,13-3-19,14 1-22,6 3-25,0 6-20,-6 4-219,-14 3-272</inkml:trace>
  <inkml:trace contextRef="#ctx0" brushRef="#br0" timeOffset="-78106.48">21588 14888 1259,'0'0'9,"0"0"2,0 0 141,0 0-79,0 0-39,0 0-30,88 21-4,-85 22 0,-3 3-1,-2 0 1,-15-6 1,-3-4-1,4-6 0,1-10 0,9-3 2,4-11-1,2-3 9,6-2 24,20-1 21,6 0-5,6-5-24,2-8-20,-1-1-6,3-5-4,0 2-88,-2-3-56,-6 2-147,-8 3-210</inkml:trace>
  <inkml:trace contextRef="#ctx0" brushRef="#br0" timeOffset="-77494.52">21916 14599 1237,'0'0'183,"112"49"-165,-46 5 72,-8 10 34,-15 11-23,-19 9-51,-17 2-27,-7 3-13,-25-2-3,-18 2-6,-11-4-1,-4-5-29,-3-12-44,-4-8-110,4-21-104,6-18-271</inkml:trace>
  <inkml:trace contextRef="#ctx0" brushRef="#br0" timeOffset="-76616.39">14834 15791 1055,'0'0'36,"-92"0"-25,88 0 40,14 0 155,61 0-69,54 0-37,70 0 9,73 0-36,60-4-25,50-15-10,47-3-6,17 0 9,10 3-28,-10 4 7,-29 5-2,-37 8-2,-43 2-5,-50 0-9,-46 0-2,-45 0-3,-51 0-19,-47 2-30,-45 1-1,-40-2-17,-22-1-78,-47 0-140,-30-5 49,-24-11-24,-16 1-163</inkml:trace>
  <inkml:trace contextRef="#ctx0" brushRef="#br0" timeOffset="-76220.92">15590 15970 950,'-89'2'107,"19"1"-107,18 1 0,11-2 75,19-2 73,16 0 6,6 0-35,16-2-7,44-11-45,59-8-33,66-4 15,73-4 6,59-4-3,40-2 3,17 3-12,1 7-16,-16 8-27,-21 6 0,-25 4 0,-28 5 0,-33 2 0,-36 0 0,-35 0 0,-41 0 0,-33 0 0,-39 0 0,-34 0 0,-22 0 0,-12 0-91,-39 0-57,-22-13-153,-12-5-341</inkml:trace>
  <inkml:trace contextRef="#ctx0" brushRef="#br0" timeOffset="-42982.84">260 14760 898,'0'0'129,"0"0"-84,0 0 59,0 0 87,0 0-72,0 0-40,0 0-51,82 0-16,-12 0-8,18-6-4,-5-2-4,-14 2-89,-21 5-83,-30 1-88,-18 1-225</inkml:trace>
  <inkml:trace contextRef="#ctx0" brushRef="#br0" timeOffset="-42818.94">288 14919 1047,'0'0'115,"0"0"-99,0 0 127,0 0 3,0 0-48,0 0-62,116-10-23,-53 2-13,-2-2-6,-9 2-97,-13-3-96,-15-3-137,-7-5-420</inkml:trace>
  <inkml:trace contextRef="#ctx0" brushRef="#br0" timeOffset="-42616.61">579 14413 1401,'0'0'89,"87"38"-88,-30 18 46,-1 15 53,-11 6-13,-16 7-42,-24 3-21,-7 5-14,-38-2-8,-21-3-2,-21-6-24,-12-10-117,-7-13-83,5-16-251</inkml:trace>
  <inkml:trace contextRef="#ctx0" brushRef="#br0" timeOffset="-40794.84">1911 13653 449,'0'0'262,"0"0"-105,-40-87 20,34 70-31,4 7 10,2 10-32,0 6-63,9 31-52,12 19 3,6 22 38,-2 9-20,-7-1-12,0-7-8,-1-14-1,0-15-7,0-13 1,5-11-1,-1-13 2,3-13 4,4-3 3,3-30 2,0-14-4,1-18-3,-8-16 0,-6-2 2,3 0-8,-6 6 0,4 14-17,2 10-43,-3 19-146,1 19-84,-8 15-158</inkml:trace>
  <inkml:trace contextRef="#ctx0" brushRef="#br0" timeOffset="-40610.3">2366 14090 1440,'0'0'59,"0"0"-57,0 0 50,0 0 9,0 0-48,0 0-12,0 107-1,0-63-47,0-3-147,0-7-232</inkml:trace>
  <inkml:trace contextRef="#ctx0" brushRef="#br0" timeOffset="-40412.57">2806 14087 1585,'0'0'51,"0"0"-51,0 0 0,-72 72 20,-7-2 14,-18 17-2,-5 5-32,3 0 0,13-5-5,14-6-63,20-9-105,19-15-158,18-18-407</inkml:trace>
  <inkml:trace contextRef="#ctx0" brushRef="#br0" timeOffset="-40102.79">2487 14707 1403,'0'0'93,"0"0"-93,0 0 0,0 0 6,-11 117 46,4-66-16,4 3-19,3-6-12,0-7-5,12-10 2,4-11-2,0-13 0,7-7 0,4-6 2,1-23 5,8-15-4,-2-11 1,-4-3 2,-5 0-6,-8 8-9,-1 7-54,2 15-81,-1 11-122,2 14-280</inkml:trace>
  <inkml:trace contextRef="#ctx0" brushRef="#br0" timeOffset="-39827.46">2715 15117 1449,'0'0'81,"0"0"-79,45-75 55,-35 61 25,-1 6-32,2 8-22,2 5-28,-5 19-3,-1 13-3,-7 6-9,-12 7-2,-21 0-9,-1-4 1,2-8 17,10-10 5,13-11 1,9-12-12,21-5 4,33-2 9,27-21-32,15-10-253,-2-7-364</inkml:trace>
  <inkml:trace contextRef="#ctx0" brushRef="#br0" timeOffset="-39209.99">1459 14476 1172,'0'0'92,"0"0"-77,0 0 103,106-45-39,-65 34-47,0 7-19,-2 4-13,-11 0-15,-9 4-122,-13 13-90,-6 1-171</inkml:trace>
  <inkml:trace contextRef="#ctx0" brushRef="#br0" timeOffset="-39069.37">1435 14645 957,'0'0'299,"0"0"-295,0 0 18,0 0 45,85-15-49,-54 14-18,-11 1-18,-5 0-171,-11 0-263</inkml:trace>
  <inkml:trace contextRef="#ctx0" brushRef="#br0" timeOffset="-38681.55">834 14025 1198,'0'0'47,"0"0"-39,0 0 90,0 0-33,0 0-39,0 0-14,22 93 39,-5-19-11,4 3-18,-5 1-6,2-9-1,0-13-7,-3-12-2,6-15-3,-3-12 5,1-14 3,0-3 8,-3-19 11,4-21 6,-2-18-16,-3-14-9,-3-8-1,-6-2-5,-3 2-4,-3 13-1,0 15-13,3 15-53,6 19-127,6 18-108,12 0-208</inkml:trace>
  <inkml:trace contextRef="#ctx0" brushRef="#br0" timeOffset="-36638.59">3225 14650 929,'0'0'269,"0"0"-197,0 0-59,0 0 36,0 0 18,106-66 18,-70 60-52,7 1-33,-4 4-9,-8 1-67,-12 0-49,-14 0-40,-5 0-123,-15 7-125</inkml:trace>
  <inkml:trace contextRef="#ctx0" brushRef="#br0" timeOffset="-36491.19">3182 14726 1030,'0'0'112,"0"0"-76,0 0 90,0 0-5,0 0-66,94-9-55,-34 7-5,-3 2-180,-7 0-203</inkml:trace>
  <inkml:trace contextRef="#ctx0" brushRef="#br0" timeOffset="-30280.08">15267 3381 1418,'0'0'15,"0"0"-1,0 0-14,0 0 8,0 0 13,0 0-7,0 0-14,46-14-8,-46 11-43,0-4-105,0-7-100,3-5-361</inkml:trace>
  <inkml:trace contextRef="#ctx0" brushRef="#br0" timeOffset="-29540.83">16500 2782 1105,'0'0'82,"0"0"-81,0 0 23,0 0 83,0 0-20,0 0-30,3 0-27,5 0-17,6 0-9,10 0-4,11 0-5,10 0-14,4 0-21,-2 0-14,-3 0 1,-12 0-11,-9 0 9,-13 0 40,-8 0 10,-2 0 1,0 0-12,-11-8-10,-16-4 12,-10 0 2,-9 0 3,-5 0 7,-1 4 1,-8-3 0,2 3 1,3 0 2,6 1-1,16 0 4,15 5 5,12 1 1,6 0 30,10-1 68,25 2-48,14-1-54,12 1-1,5 0 8,1 0-4,-4 0-10,-7 0-31,-9 0-72,-13-3-89,-22-9-315</inkml:trace>
  <inkml:trace contextRef="#ctx0" brushRef="#br0" timeOffset="-24178.49">794 9535 402,'0'0'28,"0"0"-28,0 0 0,-97 19 10,57-8 125,-15 2-64,2 2-13,-5-1 6,4-3-10,14-2 3,10-1-12,12-3-36,9-1-5,2-2-1,1 1-1,0-1-1,3-2-1,0 0 3,3 0 7,0 0 48,9 0 16,27 0-30,32-2-33,29-7-4,27 0-3,27-1 2,10-1 6,18-2 1,12 1-7,13 0 10,11 0 6,3 4-21,7 2 2,5 5 3,2 1-4,2 0-2,1 0-5,-3 0-6,1 1-4,-5 6 13,-3 0 1,-5 0-2,-9 3-8,-3-3 2,-7 3-9,-4 2-9,-9-1 21,-9 5 2,-5-2 1,-8 3-2,1 3-18,-4-3-16,1 4 20,-2-4-2,-2 3 8,-2-1-1,-7 1 13,-5 2 1,-5 1 0,-6 1-4,-9 2 1,-3 2-1,-8 1-6,-12 1 7,-5-2 2,-7 1-2,-9 2 3,-1 1 0,-2 2 0,-7 2 1,1 0 1,-1 1-1,0-3 0,-3 2 6,2-2-5,-5 4 3,0-1-3,-7 4 0,-1-2-1,-4 0-1,-7 1-2,-3-3 2,-2 1 2,4 1 2,5 2 0,1 0 4,0 3-5,1-1-1,-3 1 0,-1 0 1,-4 0-2,-3 1 0,-10 3-1,-5-1 2,-7 5 0,-4-2-2,-4 3 3,0-1 1,-1 2 1,-2 3 1,4 2-3,-4 3-2,0 4 0,-1 0-1,-4-1 0,-4-4 1,0 5-1,0-2 2,-2 1 0,-6 0 16,3-2-5,-1-2-8,6-1-4,-3-1 0,0-1 0,0-2 0,-3 1-2,2-1 1,-2 1 0,-3 1 0,1-1 0,-1 1 0,3-2 0,4-3 0,2-2 0,0-3 0,0 1 0,0-1 1,0 1-1,0 1 0,0-1 0,0-3 0,-7 0 0,-1-2 1,2-2-1,3-1-1,3-2 1,0 0 0,0 0 1,1-1-1,5 1 0,3 2 0,-3 2 0,-2 1 1,-1 1-1,0-3 1,-1-1-1,5-2 1,-1-3 2,3-4-2,3-1 1,3-1-1,4-1 3,-2 3-2,1-1-2,-2 2-2,0-4 2,-1-1 0,2-2 1,-1 2-1,4-1 0,0-2 1,3 0 0,-1 3 0,1-3-1,3 1-2,-2 1 2,0-1 1,0 3-1,-1 0-1,2 0 1,-4 2 0,3 1 0,2 0-1,4 0 1,0-2 0,6-1 0,-2-1-1,-1-3 2,4 3-3,-3-3 1,1 3 0,4-2 0,0 0 1,4 1 1,-1 0-1,2 0 0,0-1 0,0 0 0,3-2 0,-1 1 1,5-3-1,1-1 0,0 2 0,3-2 0,0-3 1,4 2-1,-3-2 0,4 1 1,1-2 0,10-3 1,3 1-2,2-2-1,3 0 1,-2-1 0,-2-1 0,2 3 0,1-2 0,2 0 2,1 1-1,4-1 1,3 0-2,2 1 6,1 0-6,6-2 0,7 0-1,2-5 1,2-3-3,2 3 1,-3-5 2,5 0 0,0 2 4,6 0 5,2 0-3,3 0 3,9 2-8,4-2-1,1-3 0,1 0-1,-1 0-5,0 0 0,5 0 4,4-3 0,3-2 0,11 0 2,1 0 2,7-5 5,6 4-1,-2-2-1,10 0 4,5 0-6,10-2 3,3-1-11,5-2 5,10-1-4,4-4 0,12-1-5,10-3 9,9-3 1,16-3-1,8 0 0,18 3 11,6 0 6,8-1-11,9 2-5,6-1-2,9-1-4,6-1 4,6 2 1,-1-1 0,0-2 1,-2 3 2,0 0-1,-8 2 0,-5 3 4,-4 4-2,-5 2-4,-2 3-2,-3 3 0,0 4-2,-3 2-2,-5 2-2,-4 0-12,-6-3-1,-6 0-3,0-1-37,-9-3 29,-8-1 3,-10 1-2,-12-1-11,-10 2-61,-11 2-45,-13 1-81</inkml:trace>
  <inkml:trace contextRef="#ctx0" brushRef="#br1" timeOffset="-20141.57">919 10278 754,'0'0'396,"0"0"-375,0 0 55,0 0 70,0 0-69,0 0-44,0-1-16,0 32-12,0 14 21,0 13 30,0 4-22,0-6-10,3-6-13,5-11-2,-2-6-7,2-10 3,-3-11-2,0-5 2,2-7 3,6 0 12,10-14 16,8-20-19,6-12-9,-1-14 0,0-3 4,-9 6-6,-7 7-2,-3 14 0,-8 13-4,-3 7-4,-5 12-11,1 2-34,-2 2-102,4 2-159,1 15-248</inkml:trace>
  <inkml:trace contextRef="#ctx0" brushRef="#br1" timeOffset="-19882.15">1303 10677 1198,'0'0'183,"0"0"-173,0 0 58,0 0 56,0 0-41,0 0-35,-3 63 3,-5-27-26,2 4-14,3-1-11,0-1-3,1-3-10,2-5-122,0-10-168,11-13-332</inkml:trace>
  <inkml:trace contextRef="#ctx0" brushRef="#br1" timeOffset="-19510.08">1642 10662 1390,'0'0'72,"0"0"-66,0 0 98,0 0-34,0 0-37,0 0-20,114-23-9,-77 22-4,2 1-5,-5 0-56,-4 0-81,2 0-137,-4 0-177</inkml:trace>
  <inkml:trace contextRef="#ctx0" brushRef="#br1" timeOffset="-19313.21">1684 10751 1424,'0'0'73,"0"0"-71,0 0 71,0 0-24,0 0-49,121-8-222,-41-3-474</inkml:trace>
  <inkml:trace contextRef="#ctx0" brushRef="#br1" timeOffset="-16750.53">2408 10604 1211,'0'0'124,"0"0"-95,0 0 73,0 0-15,0 0-40,0 0-27,-28 117 29,16-45-20,-2-1-18,0-5-2,3-4-4,6-7-2,2-9-1,3-10-1,0-14 0,2-10-1,8-10 1,5-2 2,3-12 2,5-20-5,2-13-3,-3-6-3,-8-2 6,-5 3-3,-1 5 2,-6 10-8,-2 6 9,0 9 0,0 5-4,0 4 0,0 0 1,0-1-5,4 3-7,2 0 6,0 1 0,-4 5 3,2 1 4,-1 0-1,-3 2 3,0 0 0,0 0 0,0 0 0,0 0-1,0 0 1,0 0 0,0 0 0,0 0 0,0 0 0,0 0-2,0 0 1,0 0 0,0 0 1,0 0 0,0 0 0,0 0-1,0 0 1,0 0-1,0 0-1,0 0-1,0 0 2,0 0-1,0 0-3,0 0 3,0 0 1,0 0-3,0 0 4,0 0 0,0 0 0,0 0 0,0 0 2,0 0-2,0 0 0,0 0 1,0 0 0,0 0-2,0 0 1,0 0-2,0 0 2,0 0 0,0 0-1,0 0 0,0 0 0,0 0 1,0 0-1,0 0-2,0 0 0,0 0-2,0 0 2,0 0-1,0 0 1,0 0 3,0 0 0,0 0-1,0 0 0,0 0 1,0 0-1,0 0-1,0 0-1,0 0-2,0 0 3,0 0-2,0 0 4,0 0-3,0 0 2,0 0 1,0 0 0,0 0 0,0 0 0,0 0 0,0 0-1,0 0 3,0 0-3,0 0 1,0 0 0,0 0-1,0 0 0,0 0-2,0 0-1,0 0-2,0 0 0,0 0 0,0 0-7,0 0-1,0 0-4,0 0 2,-3 3 5,3 1 1,-4-4 3,4 2-2,0-2 2,0 0-1,-2 0 7,2 1 1,-1 1-1,-1-2 0,2 1 1,0-1 0,-2 0 0,2 0 0,0 2-1,0-2-2,0 0 3,0 0-1,0 0-1,0 0 2,0 0 0,0 0 0,0 0 0,0 0 0,0 0 1,0 0 1,0 0-2,0 0 0,0 0 0,0 0 3,0 0-3,0 0 1,0 0 1,0 0 4,0 0-4,0 0 0,0 0 6,0-3-8,0-5 0,0 0 2,0 2 1,0-3-3,0-1 0,0 2 1,2-1-1,0 1 2,-2-1 3,0-2-4,3-3 5,1-5-4,2-3 7,2-1-6,-1-5 0,2-1 7,-3-1 2,0 2 0,-3-1-2,0 3 3,0 0-8,2-2-5,-2 0 2,5-4 0,0 1-2,1 2 2,1 2-1,1 3 0,-4 4 3,0 5-2,1 4-1,-7 5 3,1 3 8,-2 0-4,0 3-5,0-3-1,0 1 1,3 2-3,-3 0 1,0 0 2,0 0-1,0 0-2,0 0 0,0 0 0,3 0 2,3 0 0,7 0-1,7 0 0,8 0 3,10 0 1,8 0 13,16 0-3,28 0 7,29 0-7,27 0 3,17 0-4,2 0 15,-5 2-4,-11 2 4,-13 2-7,-8 1-14,-11-1-8,-15 0 0,-12-1 0,-25 1 0,-24-2-3,-20-2-20,-18 0-57,-3 1-65,-15 0-39,-16 0-23,-11-2-88,0-1-269</inkml:trace>
  <inkml:trace contextRef="#ctx0" brushRef="#br1" timeOffset="-14012.92">2879 10599 658,'0'0'135,"0"0"-34,0 0 21,0 0-40,0 0-43,0 0-28,0 0-7,-28-12-3,28 10 0,0-1 5,0-3 21,0-2 36,5-2-29,6 0-3,3 1-6,3 9 4,1 0-6,-2 3-2,-1 23-10,-7 6-2,-8 8-4,0 5 1,-27 0-3,-6-4-3,-1-7 0,1-5-1,9-12-9,11-7 6,7-7 4,6-3 1,0 0 25,2 0 23,11 0-3,5 0-20,4 0-14,7-3-12,0-2-20,5 2-103,4-4-115,-6-3-178</inkml:trace>
  <inkml:trace contextRef="#ctx0" brushRef="#br1" timeOffset="-13719.99">3195 10302 742,'0'0'420,"0"0"-409,0 0 48,0 0 85,94-70-84,-80 70-48,-3 19-12,-6 11 0,-5 5-1,-10 2-1,-11 3-4,-4-10-13,8-9-2,8-9 1,5-11 10,4-1 10,6 0 22,17-13 14,7-1-15,3-2-1,5 2-5,6 3-15,1 3-19,-3 8-185,-10 0-298</inkml:trace>
  <inkml:trace contextRef="#ctx0" brushRef="#br1" timeOffset="-13479.4">3189 10735 1346,'0'0'102,"0"0"-101,91-15 75,-40 8 1,6 0-45,2 2-32,-2-3-29,-9 1-116,-6-3-108,-16-1-187</inkml:trace>
  <inkml:trace contextRef="#ctx0" brushRef="#br1" timeOffset="-13261.17">3538 10606 870,'0'0'638,"0"0"-603,0 0 35,0 0 36,0 0-46,0 0-23,-74 78-21,57-34-12,0 2-4,6-1-11,5-3-67,6-4-145,0-14-184,12-14-553</inkml:trace>
  <inkml:trace contextRef="#ctx0" brushRef="#br1" timeOffset="-13037.53">3810 10551 1120,'0'0'123,"0"0"-120,0 0 126,0 0-21,0 0-61,0 0-47,79-17-3,-79 45 0,-15 2-8,0-1-5,-1-1-4,2-1 5,8 0 8,6-2 7,0-2 3,17-1 24,9-6 51,6-2 21,-7-3-27,-7-1-32,-6 2-31,-11 2-6,-1 1-3,-19 2-4,-14-2-30,-6-4-53,-2-11-67,4 0-91,18-19-106,8-15-343</inkml:trace>
  <inkml:trace contextRef="#ctx0" brushRef="#br1" timeOffset="-12751.65">4186 10405 1271,'0'0'30,"0"0"-13,0 0 133,0 0-80,0 0-56,0 0-14,53 25-2,-53 9-3,-9 0-2,-8-6-20,3-5 3,9-10 5,5-10 7,8-3 7,26 0 5,17-12 3,13-6-3,6 2-12,-1-1-206,-6 2-357</inkml:trace>
  <inkml:trace contextRef="#ctx0" brushRef="#br1" timeOffset="-12199.15">4958 10246 981,'0'0'207,"0"0"-159,0 0 133,0 0-41,0 0-71,0 0-44,-28 29-14,10 43 47,-9 16 1,-7 8-41,0 4-6,-7-1 1,2 1-7,2-7-2,5-7 2,8-12-4,7-14-2,4-9 4,7-10 0,6-7 1,0-6 1,0-7 8,0-4 8,10-5 2,4-3-10,9-1 22,18 1-10,28 1-12,32-1-3,41-1-7,34-3-4,26-3-10,13-2-100,-8 0-107,-23-11-533</inkml:trace>
  <inkml:trace contextRef="#ctx0" brushRef="#br1" timeOffset="-11243.19">5386 10629 1149,'0'0'83,"0"0"20,0 0 67,0 0-88,0 0-65,0 0-15,-25 74 19,13-23-5,-1 0-12,2-3-4,2-7-3,-1 0-76,4-9-108,-5-5-74,-7-10-166</inkml:trace>
  <inkml:trace contextRef="#ctx0" brushRef="#br1" timeOffset="-11013.02">5085 10867 1046,'0'0'57,"0"0"-32,0 0 81,130-53-40,-64 44-31,3 0-35,8 3-5,2 1-141,-6 0-97,-7 4-97,-13 0-149</inkml:trace>
  <inkml:trace contextRef="#ctx0" brushRef="#br1" timeOffset="-10518.43">5810 10751 767,'0'0'181,"0"0"-54,0 0-52,0 0-38,-116-21-9,68 38 0,6 9-19,8 1-3,6 3-5,18-4-1,7-2 0,3-10-8,0-3-10,17-6 7,4-5 11,1 0 7,4-8-3,-2-9 0,-1-1 3,0 1-1,-7 6-1,-1 2 1,-6 8 5,-3 1 1,0 0-12,0 14-1,-3 3 1,-2 0-1,-1-3-1,0-3-12,2-5-17,2-5-6,5-1 8,8 0 7,5-10 20,2-6 2,0-2 13,-3 2 16,-3 1 12,-3 5 18,0 5-13,-2 5-9,-3 0-20,-1 0-9,0 13-6,-4 1-1,-5 1 0,0 1-1,0-5 0,0-2-10,0-5-33,0-4-13,0 0 18,0 0 38,0-12 6,4-4-2,7 3 34,2 0 6,-1 5 4,6 3-3,-6 4-1,1 1-16,-1 0-16,-4 1-6,-1 9-6,0-1-4,1 2-24,1-4-119,3-5-100,-3-2-602</inkml:trace>
  <inkml:trace contextRef="#ctx0" brushRef="#br1" timeOffset="-10298.2">6181 10505 1479,'0'0'68,"0"0"-68,81-27 17,-66 27 8,0 0-25,1 6-62,5 3-214,5-4-301</inkml:trace>
  <inkml:trace contextRef="#ctx0" brushRef="#br1" timeOffset="-10080.49">6536 10389 1394,'0'0'176,"0"0"-171,0 0 58,0 0-28,0 0-27,-20 91 5,10-42-13,3 0-6,7-8-89,0-5-147,17-9-266</inkml:trace>
  <inkml:trace contextRef="#ctx0" brushRef="#br1" timeOffset="-9864.12">6969 10380 1484,'0'0'0,"0"0"-9,-63 134 9,4-41 40,-11 14-3,4 1-16,9-4-13,17-12 22,22-20-27,18-14-3,0-16-30,36-18-63,14-16-48,13-8-112,1-20-196,-1-18-150</inkml:trace>
  <inkml:trace contextRef="#ctx0" brushRef="#br1" timeOffset="-9221.41">7228 10559 256,'0'0'249,"0"0"-243,0 0 70,0 0 22,0 0-35,0 0 8,-41-16 0,41 12 19,0 0 49,0-3-42,1-2 6,14-2-33,2 3-29,-1 1-3,-1 3-11,-5 4-10,-4 0-4,-1 0-13,-2 4-2,-2 15-4,-1 1 6,0 3-6,-13-2-3,-8-4-2,2-1 0,2-7 3,10-4-4,5-2 9,2-3 3,0 0 9,18 3 24,4 3 4,-1 2-2,-6 1-3,-4 1-17,-10 0-8,-1 4-6,-1 1 0,-22-1-2,-9 3 0,-7-2-4,1-4-38,7-5-30,8-6-32,15 0-33,8 0 8,8-12-191,21-3-254</inkml:trace>
  <inkml:trace contextRef="#ctx0" brushRef="#br1" timeOffset="-8981.58">7445 10758 555,'0'0'852,"0"0"-852,0 0 0,-106 78 46,28-37-13,-10 2-15,2-2-15,14-4-3,18-5-6,20-3-64,16-5-135,16-3-131,2-7-548</inkml:trace>
  <inkml:trace contextRef="#ctx0" brushRef="#br1" timeOffset="-8714.01">7203 11076 1035,'0'0'136,"0"0"-133,0 0 124,0 0-13,0 0-58,86-23-37,-81 41-18,-5 8 2,0 2-3,-18 1 0,-7-1-2,3 0 0,2-8-1,5-2-1,11-9-7,4-1 10,0-4 1,16-4 3,11 0 8,6 0 1,6 0-1,4-7-11,2-6-14,-2-3-142,-2 0-126,-6-4-215</inkml:trace>
  <inkml:trace contextRef="#ctx0" brushRef="#br1" timeOffset="-8381.21">7597 10546 966,'0'0'417,"0"0"-411,27 136 47,-6-58 51,-6 5-33,-8 2-12,-7 1-27,-14-7-25,-24-1-7,-10-9-17,-4-6-58,0-8-65,2-13-148,6-15-385</inkml:trace>
  <inkml:trace contextRef="#ctx0" brushRef="#br1" timeOffset="-6840.89">1520 12062 570,'0'0'105,"0"0"-66,0 0 97,0 0 29,0 0-44,0 0-9,-31 0 26,31 0-37,0 0-8,12 0-35,10 0-16,14-3-28,9-1-3,7-3-11,-1 3 0,-2-1-45,-9 1-120,-12 1-172,-19 3-274</inkml:trace>
  <inkml:trace contextRef="#ctx0" brushRef="#br1" timeOffset="-6597.42">1465 12214 1377,'0'0'72,"0"0"-67,0 0 92,0 0-34,85 0-55,-30 0-8,10 0-82,-2 0-222,-6 0-369</inkml:trace>
  <inkml:trace contextRef="#ctx0" brushRef="#br1" timeOffset="10808.13">2169 12121 68,'0'0'0,"0"0"-14</inkml:trace>
  <inkml:trace contextRef="#ctx0" brushRef="#br1" timeOffset="11064.34">2169 12121 241,'58'11'80,"-56"-14"-46,2-6-2,2-1 0,0 0 16,3 0-17,0 0-23,-1 3-5,0 2 7,-5-1 9,-1 3 9,-1 0-6,2 2-18,2-3-4,4 1-46,4 0-57,1-3-114</inkml:trace>
  <inkml:trace contextRef="#ctx0" brushRef="#br1" timeOffset="16886.79">2396 12010 519,'0'0'85,"0"0"-76,0 0 96,0 0 22,0 0-25,0 0-44,0 0-11,-21 0-1,18 0 9,3 0-2,0 0-7,0 0-11,0 0 11,0 0-1,1-7-25,14-3-12,5 0 0,5 3-4,1 3-4,2 4 2,-1 0-2,-8 0 1,-4 12-1,-13 7-4,-2 3-4,-5 4 4,-25 3-15,-6 0-18,-7-4-16,0-2 27,4-5-1,8-6 14,10-6 9,12-5 4,7-1 0,2 0 26,0 0 40,8 0-10,19 0-30,4 0-17,5 0 17,-5 4 6,-5 8-22,-6 2 1,-11 5-2,-9 2-1,0 3-5,-15 1-2,-16-1 3,-9-3-3,-5-6-1,-1-5-1,3-7-3,8-3-4,4 0 0,4-8-3,11-6-11,7-3-12,9 2-58,1 0-59,29 0-151,12 1-247</inkml:trace>
  <inkml:trace contextRef="#ctx0" brushRef="#br1" timeOffset="17176.18">2655 12266 966,'0'0'272,"0"0"-271,0 0 12,0 0 85,0 0-63,0 0-33,5-4-2,-19 15-2,-2-2-4,2-3 1,6-5-4,3-1 9,4 0 2,1-9 26,0-2 17,4-3-9,9 3-15,-2 4-13,-2 0-5,-2 7-3,-4 0-2,3 0-42,0 0-130,-4 5-109,-2 3-207</inkml:trace>
  <inkml:trace contextRef="#ctx0" brushRef="#br1" timeOffset="17812.38">3046 11997 579,'0'0'127,"0"0"-27,0 0 53,0 0-54,0 0-37,0 0-32,-19-10-22,7 10-3,-9 3 0,-4 14 3,-7 8 9,-2 11 14,-2 11 6,5 9 12,2 3 12,9-3-25,14-5-29,6-8-3,4-12-3,20-9-1,8-9 0,3-11-9,0-2-1,0-4 6,-8-17 4,-6-7 2,-6-4 8,-9-1 3,-6 2-1,0 4 7,-13 2-11,-9 6-8,-9 7-5,-7 6-40,3 6-38,0 0-16,3 14-65,4 2-151,8-4-205</inkml:trace>
  <inkml:trace contextRef="#ctx0" brushRef="#br1" timeOffset="21441.31">3367 11939 787,'0'0'141,"0"0"-85,0 0 83,0 0-6,0 0 18,0 0-60,0 0-27,-9-60-40,9 64-17,-2 21-5,-4 19 15,-1 12 22,-5 14-16,-2 4-13,0 2 2,-3 1-3,1-4-6,1-4 2,3-7-3,2-7 1,8-6-1,2-8 1,0-11-1,0-5 2,0-8 0,9-2 3,3-3 2,3-2 2,11-1 12,17-1 6,14-4-7,26-2-9,17-2 13,25-6-9,23-11-4,7-3-9,6-1-4,-12 1-3,-19 3-2,-23 8-27,-25 4-37,-24 5-84,-22 0-152,-20-3-356</inkml:trace>
  <inkml:trace contextRef="#ctx0" brushRef="#br1" timeOffset="39623.44">3822 11867 702,'0'0'424,"0"0"-421,0 0-3,0 0 80,0 0-65,0 0-9,-50 76 14,30-36-14,2-5-2,9-5-2,4-10 0,5-3 1,0-9 10,14-3 36,16 1 16,8-1 1,4 0-11,-1 3 11,-3 2-5,-10 5-41,-11 1 3,-4 3-12,-13 3-4,0 4 3,-16-1-5,-15-1-2,-2-4-3,1-4-10,6-9-48,6-7-28,8 0-23,6-12-88,6-18-168,0-6-223</inkml:trace>
  <inkml:trace contextRef="#ctx0" brushRef="#br1" timeOffset="39859.96">3799 11914 1378,'0'0'54,"0"0"-34,86-61 73,-39 42-44,7 4-32,1 3-17,-3 2-10,5 4-79,-2 0-144,2 1-241</inkml:trace>
  <inkml:trace contextRef="#ctx0" brushRef="#br1" timeOffset="40176.88">4478 11777 739,'0'0'543,"0"0"-535,-72 89-8,29-33 113,3 9-63,2-1 7,7-1-40,10-6-16,12-10-1,9-10-3,0-10-10,13-10-3,9-6 7,-4-11 8,6 0 1,-5-8 1,-2-14 3,-3-4 4,-8-7 2,-6-3-5,0-2 1,-10 3-6,-13 3 4,0 7-4,-1 9-9,6 6 3,0 9-9,3 1 3,3 0 0,3 7-8,6 6-44,3 1-113,0-3-143,14-5-162</inkml:trace>
  <inkml:trace contextRef="#ctx0" brushRef="#br1" timeOffset="40426.29">4535 12028 1297,'0'0'66,"0"0"-56,0 0 90,0 0-85,0 0-15,0 0-101,29-10-251,-27 20-414</inkml:trace>
  <inkml:trace contextRef="#ctx0" brushRef="#br1" timeOffset="40853.45">4814 11960 1142,'0'0'9,"0"0"17,0 0 77,0 0-14,0 0-14,0 0-42,0-27-5,0 24 6,5-1-13,10 1-9,2 3-7,4 0 2,-3 0-3,-2 10-4,-5 4-1,-3 3-2,-5 6-7,-3 4-40,0 1 5,-13 2-14,-8-5 12,0-5-25,2-7 28,4-6 24,6-6 19,6-1 1,2 0 14,1 0 43,0-3 26,0-3-26,7-2-24,5 4-13,6-1-1,1 5 0,2 0-4,1 2 6,-2 13-11,-5 4 3,-3 4 1,-9 0 0,-3 4-3,-2-5-11,-14-1 0,-11-5-2,-1 0-1,-7-9-7,-2-5-6,1-2-9,-1 0-45,6 0-96,-1-12-195</inkml:trace>
  <inkml:trace contextRef="#ctx0" brushRef="#br1" timeOffset="62075.79">5167 12078 480,'0'0'0,"0"0"-84,0 0 62,0 0 22,0 0-2,0 0-4,0 0-117</inkml:trace>
  <inkml:trace contextRef="#ctx0" brushRef="#br1" timeOffset="81524.46">4426 13676 964,'0'0'110,"0"0"-106,94-25 36,-72 25 23,-9 0-38,-7 12-18,-6 9-1,-4 5-6,-23 5-5,-7 0-22,-3 2 12,4-5-1,6-6 3,9-6 8,13-7 5,5-3 0,0 0 18,19-1 55,10 4 28,9-1-6,0 2-34,-2 0 9,-8 2-22,-8 4-23,-10 3-6,-10 4-8,-1 3 0,-29 1-2,-13 0-9,-2-6-18,-6-4-4,5-12-27,9-5-31,11-1 2,12-18-66,14-7-5,11-5-177,28 2-191</inkml:trace>
  <inkml:trace contextRef="#ctx0" brushRef="#br1" timeOffset="81768.63">4839 13960 1521,'0'0'123,"0"0"-119,0 0 91,0 0-25,0 0-50,0 0-20,25-19-5,-29 19-38,-5 7-56,9 0-124,0-4-165,0-3-421</inkml:trace>
  <inkml:trace contextRef="#ctx0" brushRef="#br1" timeOffset="82054.81">5042 13653 997,'0'0'374,"0"0"-348,0 0 14,0 0 11,0 0-18,-30 112 44,15-40-48,11-1-18,1-7-7,3-8-2,6-11-1,11-10-1,3-9-3,7-10-16,-2-12-1,-1-4 11,0-8 8,-8-18 0,-7-7 1,-9-4 1,0 1 1,-15 4 2,-9 8-4,2 10-6,1 9-3,2 5-13,1 0-34,6 16-31,3 4-87,3 0-55,2-3-214</inkml:trace>
  <inkml:trace contextRef="#ctx0" brushRef="#br1" timeOffset="82401.43">5512 13582 760,'0'0'554,"0"0"-534,0 0-18,0 0 48,7 111 60,-7-24-6,0 13-65,0 0-6,-4-4-10,-2-4 3,3-7-10,3-8-4,4-13-3,23-12 2,13-11-4,14-6 14,13-11-4,6-7-6,-1-5-7,-2-8-4,-3-4-3,-3 0-55,-4-1-159,-11-19-204</inkml:trace>
  <inkml:trace contextRef="#ctx0" brushRef="#br1" timeOffset="82724.95">6038 13735 1176,'0'0'55,"0"0"-55,0 0 0,-76 81 37,60-25 55,13 1-33,3-4-32,13-5 0,11-12 28,0-6 2,-4-6 1,-7-10-19,-6-3-19,-4-6-16,-3-1-3,0-2-1,-13-2-67,-17 0-72,-10-17-89,-2-5-157</inkml:trace>
  <inkml:trace contextRef="#ctx0" brushRef="#br1" timeOffset="82968.47">5926 13750 1115,'0'0'254,"132"-75"-245,-62 53-8,-9 9-1,-7 13-39,-14 0-166,-15 18-401</inkml:trace>
  <inkml:trace contextRef="#ctx0" brushRef="#br1" timeOffset="83200.67">6389 13701 1414,'0'0'31,"0"0"-30,0 0-1,-18 99 28,7-30 8,2 5-21,6-5-12,3-10-3,0-10-1,20-13-14,5-12-6,2-14 16,-1-10 5,-3 0 4,-6-24 2,-10-8 5,-7-6 2,0 1 11,-22-1-13,-8 4-7,-2 14-4,3 8-3,3 12-19,6 0-30,7 10-50,5 6-73,8-5-146,8-5-443</inkml:trace>
  <inkml:trace contextRef="#ctx0" brushRef="#br1" timeOffset="83435.87">6678 13960 632,'0'0'793,"0"0"-772,0 0-5,0 0 35,0 0-51,0 0-29,0 0-186,57-54-360</inkml:trace>
  <inkml:trace contextRef="#ctx0" brushRef="#br1" timeOffset="83700.85">6920 13673 1103,'0'0'388,"0"0"-382,0 0 14,0 0 68,0 0-44,85-20-22,-69 46-12,-2 6-5,-8 4-3,-5 2-2,-1 2-1,0 1-19,-15-5-17,-1-4-17,3-5 4,6-7 4,7-4 32,0-7 12,12-1 2,18-7 34,3-1 49,8 0 5,-8 0-26,-10 0-13,-8 0-17,-9 0-16,-6 0-16,-2 6-3,-23 7-25,-12 6-3,-15-1-85,-5 0-153,-3-6-340</inkml:trace>
  <inkml:trace contextRef="#ctx0" brushRef="#br1" timeOffset="84356.43">4387 14922 542,'0'0'127,"0"0"-51,0 0 121,0 0-12,0 0-56,0 0-23,146-9 0,-5 9 7,54 0 7,56 0-48,53 0-18,31-4-13,13-8-5,-13-3-3,-32-6-10,-42-4-21,-47 1 10,-40 2-10,-38-2 1,-36 4-3,-33 4-15,-34 6-30,-23 5-9,-10 5-12,-27 0-100,-22 0-118,-15 4-111</inkml:trace>
  <inkml:trace contextRef="#ctx0" brushRef="#br1" timeOffset="85526.11">4597 15363 990,'0'0'125,"0"0"-117,39-80 76,-9 54 53,7 5-23,5 5-37,0 9-38,-6 7-27,-8 0-5,-6 17-2,-14 16-3,-8 12 0,-6 5-2,-21 1-25,-2-2-14,4-7 9,9-12 16,11-7 8,5-9 6,11-5 3,20-6 29,8-3 35,4 0 4,-4 0 5,-5 0-24,-7 0-16,-12 7-21,-9 8-10,-6 7-5,-15 5 0,-21 6-2,-14-4-26,-10-7-21,3-10-52,5-12-58,13 0-65,19-27-50,20-9-137</inkml:trace>
  <inkml:trace contextRef="#ctx0" brushRef="#br1" timeOffset="85873.49">5607 15115 1424,'0'0'121,"0"0"-120,0 0 18,0 0 41,-5 118 47,-8-35-45,0 5-37,-4 5-9,-5-2-6,4-3-7,3-9-3,5-11 0,10-14 0,4-11 0,27-9 0,16-7 3,14-10 4,12-6 4,10-5-5,9-4 7,7-2-11,6 0-2,5 0-10,-1-12-62,-8-10-195,-23-6-614</inkml:trace>
  <inkml:trace contextRef="#ctx0" brushRef="#br1" timeOffset="86212.36">6022 15272 1069,'0'0'226,"0"0"-199,137-32 99,-66 32 17,-2 1-27,-8 24-41,-12 9-34,-16 10-20,-18 6-10,-15 1-7,-3 4 0,-31-5-4,-1-7 0,1-7-19,4-7-39,8-9-108,0-11-162,5-8-330</inkml:trace>
  <inkml:trace contextRef="#ctx0" brushRef="#br1" timeOffset="86600.98">6217 15480 1509,'0'0'58,"157"-60"-55,-71 38 48,-5 4-14,-14 4-24,-13 3-13,-11 1-11,-10 1-13,-9 0-1,-10 2 12,-9 5 3,-5 0 3,0 2 5,0 0 2,-12 18-3,2 11 3,5 8 2,5-3-1,2-1 0,21-9 2,10-6 0,2-11 5,4-7 0,-4 0 11,-5-18 6,-6-12-9,-9-4 11,-14-3 0,-1-2 7,-19 1-10,-16 4-16,-6 10-7,-8 9-1,5 15-10,0 0-24,5 21-59,3 11-75,3 4-171,6-1-577</inkml:trace>
  <inkml:trace contextRef="#ctx0" brushRef="#br1" timeOffset="87388.41">2450 16970 715,'0'0'731,"0"0"-696,0 0 5,0 0 82,113-50-45,-63 43-29,6 5-23,2 2-19,0 0-6,-4 0-12,-12 0-83,-7 0-167,-19 4-368</inkml:trace>
  <inkml:trace contextRef="#ctx0" brushRef="#br1" timeOffset="87634.56">2594 17116 1432,'0'0'137,"0"0"-118,0 0 83,0 0-10,0 0-50,0 0-32,110 2-10,-60-2-26,2 0-113,-7 0-213,-4-14-593</inkml:trace>
  <inkml:trace contextRef="#ctx0" brushRef="#br1" timeOffset="90432.79">3504 16461 1127,'0'0'45,"86"-50"-34,-42 34 79,-1 11 20,-9 5-56,-11 7-38,-7 21-13,-14 8-3,-2 9-1,-20 1-8,-11 0-20,-3-1 6,5-11-11,8-4 9,5-7 20,16-6 5,0-4 5,16-5 63,14 1 10,7-3 22,-1 2-1,-1 0-45,-10 1 7,-7 2-32,-11 3-22,-7 5-3,-1-2-4,-23 3-9,-7-6-25,-5-8-37,1-6-56,0-7-78,12-18-58,12-11-200</inkml:trace>
  <inkml:trace contextRef="#ctx0" brushRef="#br1" timeOffset="90683.46">4059 16636 1340,'0'0'241,"0"0"-237,0 0 68,0 0 18,0 0-53,0 0-37,9-5-6,-6 5-101,1 7-99,4 0-130,1-4-377</inkml:trace>
  <inkml:trace contextRef="#ctx0" brushRef="#br1" timeOffset="90950.53">4390 16402 1283,'0'0'88,"0"0"-61,0 0 96,0 0-42,0 0-53,-27 89-19,-4-4 5,3 5 0,9-5-9,11-14-1,8-16-2,0-19-2,19-16 1,8-17-1,4-3 7,2-27 4,-5-11-2,-11-6 11,-13-1 0,-4 4 0,-10 7-12,-11 12-6,-9 10-2,-4 12-15,0 2-37,4 29-62,0 11-118,10 1-145</inkml:trace>
  <inkml:trace contextRef="#ctx0" brushRef="#br1" timeOffset="91216.06">3276 17252 894,'0'0'86,"0"0"33,0 0 97,0 0-20,87 0-37,3 0-61,30-1-30,30-15-18,19-4-16,-2 3-15,-15 5-19,-31 10-2,-30 2-45,-30 11-36,-22 6-153,-21-8-390</inkml:trace>
  <inkml:trace contextRef="#ctx0" brushRef="#br1" timeOffset="91813.43">3829 17579 663,'0'0'41,"0"0"-12,0 0 188,0 0-53,0 0-45,0 0-50,6-40-4,3 33-9,2 4-13,5-6-9,9 1-4,5-2 10,12 0 14,1 1-3,0 4-6,-7 2 1,-10 3-24,-7 0-15,-13 15-7,-6 10-5,-5 8-21,-20 3-16,-8-3-12,0-2-15,2-8-3,3-3 22,13-7 31,7-9 17,7-4 2,1 0 18,3 0 64,18 0-17,7 0-18,2 0-4,-2 1 7,-5 13-18,-4 0-3,-7 6-7,-6 6-14,-6 1-3,-4 2 1,-22 1-2,-11-5-4,-3-4 0,-8-8-5,2-10-14,4-3-16,5-12-22,10-16-29,12-7-72,4-2-138,8-2-396</inkml:trace>
  <inkml:trace contextRef="#ctx0" brushRef="#br1" timeOffset="92594.25">4939 16520 678,'0'0'466,"25"-81"-376,-16 64 63,-4 14-13,-1 10-48,-1 40-55,0 29-3,2 28 24,-5 12-4,0 3-20,0 4-10,-8-2-8,-1-2-5,0-7-8,-3-6 6,-4-11-9,-3-5 0,-1-14 1,-1-11-1,8-11 3,3-15-2,5-8 6,5-5 9,0-6 2,6-4-7,12-2 18,4-1 1,5-1 2,13-1-32,16-5 0,30 2 0,35-2 0,43-6 0,39 0 0,22 0 0,6 0 0,-10 0 0,-21 0 0,-25 0 0,-19 0 0,-22 0 0,-22 1 0,-28 1 0,-32-2-152,-35 0-167,-17-14-662</inkml:trace>
  <inkml:trace contextRef="#ctx0" brushRef="#br1" timeOffset="94129.07">5498 16878 1038,'0'0'80,"0"0"-80,0 0 19,0 0-1,0 0 43,-10 80 12,1-44 0,9 1-25,0-3 17,19 4 13,14-4-3,1-2-3,-1-6-32,-9-3-1,-12-3-21,-7 0-11,-5-5 0,0-1-7,-14-4-8,-7-8-30,-1-2-45,1-12-67,2-27-165,9-11-323</inkml:trace>
  <inkml:trace contextRef="#ctx0" brushRef="#br1" timeOffset="94400.98">5576 16894 1020,'0'0'346,"89"-62"-346,-44 38 0,-3 10 0,-5 8 0,-3 6-3,-2 0-99,-2 6-78,-2 6-114,2-3-10</inkml:trace>
  <inkml:trace contextRef="#ctx0" brushRef="#br1" timeOffset="94665.4">6037 16822 635,'0'0'317,"0"0"-123,0 0 8,0 0-80,0 0-66,0 0-34,34 93 15,-41-31 0,4 3-14,3 5-18,0-3-4,7-8 2,11-12-3,1-16-3,-1-14-6,0-12-7,-5-5 8,-2-5 6,-1-17-2,-8-9 4,-2-1 1,-2-1-1,-21 8-5,-7 4-8,-5 9-10,1 7-26,10 5-35,14 0-66,10 0-8,13 7-112,22-6-367</inkml:trace>
  <inkml:trace contextRef="#ctx0" brushRef="#br1" timeOffset="94899.44">6355 17148 1211,'0'0'392,"0"0"-382,0 0 53,0 0 25,83-69-66,-82 69-22,1 0-28,-1 7-163,3 5-179,4 2-455</inkml:trace>
  <inkml:trace contextRef="#ctx0" brushRef="#br1" timeOffset="95165.94">6611 17004 1227,'0'0'184,"0"0"-180,0 0 91,0 0 21,0 0-42,0 0-40,97-65-22,-81 79-11,-4 10-1,-6 5 0,-6 8-1,0 4-17,-13 3-5,-1-3 4,7 0-4,7-10 23,0-4 0,13-8 4,8-7 16,2-1 32,-6-5 5,-6 1-8,-5-5-21,-6 3-19,0 3-9,-15 1 0,-12 1-23,-9-2-35,-7-3-81,0-1-143,2-4-138</inkml:trace>
  <inkml:trace contextRef="#ctx0" brushRef="#br1" timeOffset="95549.47">7314 17176 1404,'0'0'98,"0"0"-60,0 0 85,0 0-37,0 0-46,85-53-28,-44 48-10,7 3-2,7 2-10,6 0-68,2 0-157,-3 0-261</inkml:trace>
  <inkml:trace contextRef="#ctx0" brushRef="#br1" timeOffset="95845.27">7959 16871 1401,'0'0'47,"81"-19"0,-39 19 124,1 9-57,0 19-49,-9 13-27,-7 10-3,-13 5-17,-14 6 3,0 4-15,-12-4-5,-9-2-2,-1-14-10,3-5-40,-1-9-15,-4-5-68,-4-8-155,-7-7-255</inkml:trace>
  <inkml:trace contextRef="#ctx0" brushRef="#br1" timeOffset="96247.02">7997 17173 1185,'0'0'112,"137"-77"-104,-69 51-8,-8 4 45,-6 7-14,-3 1-23,-7 1-8,-7 4-7,-5-4-14,-5 2 19,-8 1 2,-6 3 2,-5 2 12,-6 5 17,-2 0 4,0 7-17,0 16-15,0 14 6,4 7 7,6 6 5,4 0 11,7-8-6,4-7 3,2-11 0,0-10 0,0-9 8,-2-5-1,1-9-4,-3-20-10,-8-7-12,-7-6 0,-8-1 4,0-3-3,-12 5-4,-13 6-7,-2 4-1,-3 11-8,-3 9-12,3 11-38,-4 0-87,-2 22-144,3 7-189</inkml:trace>
  <inkml:trace contextRef="#ctx0" brushRef="#br1" timeOffset="97118.86">9527 17280 1066,'0'0'145,"0"0"-124,0 0 59,0 0 63,0 0-25,100 0-43,-32 0-44,10 0-24,1-3-7,-9-4 0,-14 5-82,-21 2-61,-18 0-148,-13 0-243</inkml:trace>
  <inkml:trace contextRef="#ctx0" brushRef="#br1" timeOffset="97382.21">9591 17458 1130,'0'0'186,"0"0"-134,0 0 56,0 0-24,172-3-61,-59 3-23,11 0-63,-5 0-222,-16 7-683</inkml:trace>
  <inkml:trace contextRef="#ctx0" brushRef="#br1" timeOffset="107545.06">10579 17079 663,'0'0'64,"0"0"106,0 0 22,0 0 5,0 0-36,0 0-77,0 0-20,-8-20 2,9 51-5,7 16-11,1 7-11,0 9-6,-5-1-5,-1-1-18,0-5-8,-3-3-2,2-7-5,-2-3-25,2-7-51,2-13-104,4-9-91,3-14-156</inkml:trace>
  <inkml:trace contextRef="#ctx0" brushRef="#br1" timeOffset="107796.35">10847 17416 1116,'0'0'172,"0"0"-116,0 0 95,0 0-44,0 0-52,0 0-44,8-3-10,-7 7-1,-1 4-9,0 0-51,0-1-53,0-3-47,0-4-40,0 0-8,0 0-66</inkml:trace>
  <inkml:trace contextRef="#ctx0" brushRef="#br1" timeOffset="108206.33">11141 17272 927,'0'0'158,"0"0"-155,-18-82 84,15 61 25,1 6-20,2 6-27,0 1-29,3 6-1,13 2-9,10 0-14,9 17 6,6 14 20,0 10-7,-9 7-9,-9 5-11,-10-1-7,-13-1 0,0-1-4,-21-5-3,-11-7-16,-3-9-30,1-15-2,2-9 13,4-5 6,6-14 27,2-11 5,8-5 12,10 5 18,2 3 21,4 8 16,14 7-15,7 7-23,7 0-17,5 7-3,1 14-2,-3 5-2,-5 1-2,-6 1-3,-3-5-7,-2 1-77,-4-4-67,1-3-112,-5-12-157</inkml:trace>
  <inkml:trace contextRef="#ctx0" brushRef="#br1" timeOffset="109104.67">11646 17011 1097,'0'0'197,"0"0"-145,0 0 134,0 0-57,0 0-63,0 0-47,5 1-16,8 56 7,-4 16 7,-4 9 4,-4 10-13,-1-5 0,0-1-2,0-5-1,5-6-5,1-11 1,0-7 2,1-11-1,-1-8-2,1-8 2,3-4 0,2-6 4,-2-1 5,3-2 3,1-3 5,2 0-5,6 0 2,8-4 4,11-1-1,20-1-2,22-5 5,22-3-10,16 0-6,3 0-4,-3 0-2,-13-6-26,-20 5-57,-25 1-61,-24-2-277,-20-8-670</inkml:trace>
  <inkml:trace contextRef="#ctx0" brushRef="#br1" timeOffset="117434.31">12037 17470 1138,'0'0'29,"0"0"-21,0 0 97,0 0-2,0 0-17,0 0-32,0 0-5,45-4-2,-9 4-15,4 0 20,2-4-19,3 0-19,-3-3-12,-1 1-2,-8 1-41,-9-1-64,-8 0-134,-10-2-170</inkml:trace>
  <inkml:trace contextRef="#ctx0" brushRef="#br1" timeOffset="117695.66">12649 17072 1373,'0'0'201,"0"0"-190,0 0 58,0 0 17,0 0-52,51 80 12,-39-17-10,-11 0-17,-1 0-19,-6-10 4,-9-2-4,-3-6-23,6-9-29,8-11-66,4-8-87,4-12-125,17-5-221</inkml:trace>
  <inkml:trace contextRef="#ctx0" brushRef="#br1" timeOffset="118151.29">12974 17210 856,'0'0'177,"0"0"-171,0 0 83,0 0 33,67-73-22,-46 65-15,-3 4-32,3 2 1,-3 2-25,-3 0-9,-2 5-14,-9 12-6,-4 5-7,0 6-9,-16 6-19,-11 2-20,-4-4 19,3-2-19,8-9 32,10-6 15,8-4 8,2-5 2,4 0 46,16 2 36,2-5-1,1 4-16,-4 2-13,-2 1-19,-5 5-12,-6 1-14,-5 3-8,-1 3 1,0 2-2,-15-4-1,-4-3-3,-2-8-36,-5-4-31,0-5-18,0-2-17,6-18-110,12-4-176</inkml:trace>
  <inkml:trace contextRef="#ctx0" brushRef="#br1" timeOffset="118411.32">13356 17379 1267,'0'0'276,"0"0"-272,0 0 91,0 0-15,0 0-46,0 0-34,31-19-30,-31 19-111,0 0-176,0 0-263</inkml:trace>
  <inkml:trace contextRef="#ctx0" brushRef="#br1" timeOffset="118693.68">13460 17181 1096,'0'0'247,"0"0"-213,97-36 99,-48 36 2,-2 0-45,-3 18-31,-8 17-32,-11 11-15,-9 4-10,-10 3 6,-6-6-6,0-1-2,-8-8 0,-4-7 0,2-9-3,4-5-12,0-6-44,-2 0-83,-3-3-107,-6-8-154</inkml:trace>
  <inkml:trace contextRef="#ctx0" brushRef="#br1" timeOffset="118927">13572 17440 1477,'0'0'93,"0"0"-20,92-54 41,-53 42-61,2 1-37,2 6-16,-3 2-68,2 3-146,3-2-277</inkml:trace>
  <inkml:trace contextRef="#ctx0" brushRef="#br1" timeOffset="119247.81">14546 17545 881,'0'0'527,"0"0"-477,0 0 27,0 0 36,111-55-43,-49 46-30,5 1-28,-7 5-6,-14 3-6,-13 0-9,-15 0-59,-14 16-85,-4 0-162,-19 4-204</inkml:trace>
  <inkml:trace contextRef="#ctx0" brushRef="#br1" timeOffset="119511.38">14630 17701 1212,'0'0'277,"0"0"-263,89-11 101,-37 0-22,4 0-35,-4 1-37,-7 2-21,-6 3-6,-7-3-75,-8-1-97,-5-7-147,-10-4-417</inkml:trace>
  <inkml:trace contextRef="#ctx0" brushRef="#br1" timeOffset="119760.82">15012 17152 1672,'0'0'78,"134"52"-77,-63 21 49,-8 17 36,-17 12-17,-23-3-22,-23 0-33,-20-10-14,-34-9-4,-26-10-16,-19-9-56,-18-11-29,-15-15-144,-3-17-194</inkml:trace>
  <inkml:trace contextRef="#ctx0" brushRef="#br1" timeOffset="123439.3">15638 17210 755,'0'0'154,"0"0"-116,0 0 31,0 0 37,0 0-35,0 0-19,0 0-39,9-62-12,-9 62-1,0 0-4,0 0 2,0 0 2,0 0 2,1 0 9,-1 0 12,0 0 9,0 0 11,0 0-3,0 0-8,0 0-9,0 0-7,0 0-4,0 0 2,0 0-6,0 0 6,0 0 8,0 0 5,5 8 5,3 16 5,9 13 14,5 9-3,1 10-7,4-1-12,-5-6-8,-2 0-10,-2-9 4,-4-4-6,-3-6-3,-2-10-1,0-7-3,-5-8 2,5-5-2,8 0 4,9-26 2,10-13-8,2-10 0,-6-8-6,-9-5 6,-14-8-3,-9-4-6,0 6 2,-14 10 5,-8 18 1,0 12 0,-2 14-14,0 12-4,0 2-1,-1 19-1,4 17 10,12 12 6,9 1 5,0 1 0,25-9 3,5-9 2,1-8-1,4-8-2,-1-11-2,2-5-1,5 0-47,-2-1-111,0-9-72,-6-3-25,-5-1-208</inkml:trace>
  <inkml:trace contextRef="#ctx0" brushRef="#br1" timeOffset="123822.11">16320 16997 817,'0'0'574,"0"0"-519,0 0-4,0 0 9,0 0-40,9 109 42,-24-14-18,0 3-31,0-3-9,7-20-1,6-12-3,2-11 0,0-17-41,20-16-62,7-16-41,6-3-54,0-25 15,1-18-63,-4-10 85,-2-11 161,-4-6 0,-5-5 81,-6 2 68,-4 11 12,-4 19-11,-5 22 18,0 13-37,-1 8-69,-12 22-44,-3 25 3,-1 19 40,5 8-14,4-4-23,8-11-17,0-8-7,3-10-5,9-5-84,-4-11-72,-4-11-146,-4-11-253</inkml:trace>
  <inkml:trace contextRef="#ctx0" brushRef="#br1" timeOffset="124093.7">16481 17374 1168,'0'0'205,"0"0"-200,86-69 35,-56 58 27,-3 7-56,-5 4-11,-7 0-126,-6 0-138,-6 0-318</inkml:trace>
  <inkml:trace contextRef="#ctx0" brushRef="#br1" timeOffset="124361.13">16736 16953 1303,'0'0'178,"0"0"-177,94 78 29,-66 0 86,-8 14-7,-10 4-44,-10-6-36,0-11-12,-15-11-3,-8-15-14,1-12-2,0-18-36,11-16-65,3-7-103,6-13-66,2-16-192</inkml:trace>
  <inkml:trace contextRef="#ctx0" brushRef="#br1" timeOffset="124395.73">17162 17261 1160,'0'0'320,"0"0"-306,91-44-13,-62 35 3,-3 9-4,-7 0-97,-8 7-291</inkml:trace>
  <inkml:trace contextRef="#ctx0" brushRef="#br1" timeOffset="124660.19">17054 17466 1382,'0'0'255,"0"0"-254,0 0 5,0 0 34,0 0-34,108-14-6,-70 14-178,-1 0-234</inkml:trace>
  <inkml:trace contextRef="#ctx0" brushRef="#br1" timeOffset="125009.4">17471 17069 1375,'0'0'115,"0"0"-51,0 0 52,0 0 18,46 100-35,-23-48-23,-2 4-35,-8 0-14,-4-2-27,-8-3 0,-1-3 0,0-5 0,0-7-32,0-7-58,0-11-19,0-13-126,13-5-170,9-5-278</inkml:trace>
  <inkml:trace contextRef="#ctx0" brushRef="#br1" timeOffset="125531.06">17923 17252 1007,'0'0'186,"0"0"-173,0 0 55,0 0 22,0 0-20,0 0-52,17 3-12,-17 0-3,0-3-1,0 3 5,0-3-1,0 0 7,0 0 17,0 0 15,0 0-15,0 0-20,0 0-5,0 0-5,0 0 0,0 0-2,0 0 2,0 4 1,0 1-1,0 3 6,0 7 6,5 0-1,-3 1-6,-2-2-2,0-2-3,0-1 0,0-3 0,0-3-3,-9-5 0,0 0 3,2 0 0,-5-8 5,7-5 7,4-4 2,1 0 19,0 0-5,0 3 0,1 6-10,4 5-5,2 0-8,-2 3-5,3 0 0,2 0-11,4 4-20,-1 9-62,-2 3-102,0 0-159,3-3-519</inkml:trace>
  <inkml:trace contextRef="#ctx0" brushRef="#br1" timeOffset="126005.24">18265 17269 407,'0'0'824,"0"0"-803,0 0 4,0 0 103,0 0-64,0 0-25,16-71-34,-16 63-3,0-1 18,4 2 30,9 2 13,4 2-5,10 3-16,7 10-18,1 19 1,-5 14-6,-15 8-12,-15 7-4,-2 1-1,-31 0-4,-8-5-6,-10-5-17,0-10-17,2-11-1,7-18 19,8-10 17,10 0 7,8-21 6,7-9 8,6-4 20,3-2 9,4 7-12,17 5 4,3 12 0,3 7-8,3 5-18,1 11-7,0 17-2,-1 9-2,-5 4 2,1-2-3,-4-2-3,1-4-5,0-10-30,1-3-16,1-13-86,1-7-191,-4 0-289</inkml:trace>
  <inkml:trace contextRef="#ctx0" brushRef="#br1" timeOffset="127490.54">19009 17308 1010,'0'0'74,"0"0"-65,-57-73 40,29 59 28,-2 5 22,0 9-57,-3 5-35,2 26-4,3 11 1,6 13 6,11 4 8,9 3-7,2-9-7,11-11-1,14-7 0,4-11 0,2-7-2,0-9 2,-1-8-3,0 0 2,-3-16-4,-6-7 4,-2-1 1,-5 4 2,-6 6 22,-3 6 16,-2 7 12,0 1-31,2 6-24,6 17-5,3 5 5,5-1 1,1-2 0,5-5-1,2-7 4,3-7-3,-1-6 2,-2 0 0,-6-17-3,-9-8 2,-7-5 3,-5-4-1,-4-3-4,-18 3-7,-7 5-4,-3 10-3,2 8-7,5 9 0,2 2 2,9 0 7,9 9 6,5-1 4,0-1 2,19-2 6,7-5 6,5 0 14,5 0 20,0-6-10,0-7 4,0-2-4,0-6-16,-1 1-9,2-6-8,-2-3-3,-1-3-2,-7-2-8,-9 1-6,-8 5 3,-10 6-2,0 9 1,-6 8-7,-13 5-5,-1 6 18,1 19 5,7 14 3,6 7 8,6 9 6,0 1 21,0 0 3,3-5-1,-3-2-1,0-6-8,-2-5-16,-16-6-8,-4-8-4,-3-9 0,0-7-3,3-8-40,4 0-67,13-18-61,5-14-117,16-6-313</inkml:trace>
  <inkml:trace contextRef="#ctx0" brushRef="#br1" timeOffset="127776.52">19883 17048 527,'0'0'780,"0"0"-729,0 0 2,0 0 84,0 0-81,0 0-52,-15 48-3,-36 46 27,2 10 10,8 2-8,18-11 0,16-12 9,7-20-24,24-10-12,12-12 5,9-10-8,0-11 0,-4-6-13,-10-7-60,-10-7-34,-5 0-48,-4-17-78,-1-13-37,2-6-154</inkml:trace>
  <inkml:trace contextRef="#ctx0" brushRef="#br1" timeOffset="128268.61">20141 17321 1165,'0'0'108,"0"0"-18,0 0 55,0 0-50,0 0-50,0 0-45,-4-8-3,-8 44 1,6 9 4,6-6-1,0-2-1,0-4 0,13-7-9,-1-7-10,-1-9-3,0-10 6,1 0 3,3-24-3,-1-5-15,-1-6 17,-1 7 6,-1 3 8,-4 11 0,-3 7 5,-2 5 8,-2 2-13,0 6 0,3 17-3,7 6 3,10 7 10,3-2-6,5-5-2,0-7 1,-1-10 2,-2-7 3,-3-5 17,-1-11 15,-6-12 0,-6-10 0,-6-2-12,-3-4-13,0-2-4,-15-1-7,-2 1-4,-1 3-6,4 12-34,4 13-51,-1 13-35,1 0-115,2 20-52,1-1-202</inkml:trace>
  <inkml:trace contextRef="#ctx0" brushRef="#br1" timeOffset="128727.27">20780 17103 1300,'0'0'184,"0"0"-152,0 0 49,0 0-9,0 126 34,0-45-64,-2 3-11,-1-9-6,3-5-8,0-10-17,0-11-1,0-12-16,0-14-25,0-13-27,0-10-55,0 0 0,0-24-15,0-12-25,0-6 59,0-4 7,0 5-10,0 7 6,0 8 57,0 9 45,0 7 6,0 5 83,0 4 35,0-1 32,0 2 9,1-1 15,20-5-66,9 2-71,9 1-29,7 0-14,7-1-17,4-1-145,9-4-227,6-3-568</inkml:trace>
  <inkml:trace contextRef="#ctx0" brushRef="#br1" timeOffset="129140.79">21251 17592 909,'0'0'253,"0"0"-162,0 0 80,0 0-13,0 0-3,0 0-74,3-8-34,21 5-28,16 1-10,8 1-7,10 1-2,5 0-16,2 0-51,1 0-124,-8-8-249</inkml:trace>
  <inkml:trace contextRef="#ctx0" brushRef="#br1" timeOffset="129425.99">21903 17238 1416,'0'0'246,"0"0"-224,0 0 22,0 0 38,0 72-4,0-15-7,0 9-24,-2-4-25,1-1-11,-1-5-9,2-3-2,0-7-12,0-11-39,0-10-41,8-10-47,6-15-232,0 0-289</inkml:trace>
  <inkml:trace contextRef="#ctx0" brushRef="#br1" timeOffset="129859.2">22186 17365 916,'0'0'238,"0"0"-218,0 0 99,81-92 13,-53 77-20,0 5-32,-1 6-37,-6 4-10,-5 14-22,-10 13-11,-6 7 3,-3 5-6,-23-1-7,-9-1-41,-1-6-13,2-2-19,10-3 16,8-9 17,13-4 34,3-3 16,3-1 19,21 1 78,4-3-2,4 2-13,-4 1-10,-4 2-15,-8 3-28,-6-1-14,-8 6-6,-2-4-8,-2 1-1,-17 0-3,-6-5 0,2-4-21,-1-6-54,1-2-80,6 0-59,8-14-131,9-5-572</inkml:trace>
  <inkml:trace contextRef="#ctx0" brushRef="#br1" timeOffset="130144.34">22643 17515 1028,'0'0'629,"0"0"-606,0 0 22,0 0 33,0 0-36,0 0-39,16-13-3,-13 13-25,4 0-39,3 0-104,6 0-197,1-4-240</inkml:trace>
  <inkml:trace contextRef="#ctx0" brushRef="#br1" timeOffset="130424.92">22847 17316 865,'0'0'640,"0"0"-619,0 0 47,100-33 41,-69 37-35,5 19-38,-5 8-21,-3 5 9,-6 0 11,-8 5-10,-6 3 0,-8 2-5,0 0 7,0-2-14,-14-4-11,-2-9-2,-1-3-7,3-4-39,-2-5-33,3-5-46,1-10-115,2-4-131,5 0-371</inkml:trace>
  <inkml:trace contextRef="#ctx0" brushRef="#br1" timeOffset="130674.43">22886 17596 1264,'0'0'248,"0"0"-157,0 0 55,0 0-58,0 0-24,0 0-33,92-60-21,-44 50-8,4-1-2,-4 2-24,-3 1-43,-8-4-63,-6 1-204,-4-2-381</inkml:trace>
  <inkml:trace contextRef="#ctx0" brushRef="#br1" timeOffset="130941.32">23303 17174 1449,'0'0'99,"76"87"-30,-34-21 76,-6 6-59,-11 10-35,-16 1-19,-9 3-21,-7-3-7,-25-6-2,-10-9-2,-8-11-10,-5-13-43,-9-13-38,-6-14-194,-5-10-286</inkml:trace>
  <inkml:trace contextRef="#ctx0" brushRef="#br1" timeOffset="131794.5">24112 17925 1176,'0'0'254,"0"0"-167,-123 10 77,47 20-57,-12 15-32,-10 10-39,-10 6-15,-5 0-13,-8 7-5,-1 2-2,-2 0-1,-1-4 0,-3-11-20,16-9-24,24-11-26,31-13-104,45-8-110,21-12-164,51-2-403</inkml:trace>
  <inkml:trace contextRef="#ctx0" brushRef="#br1" timeOffset="132094.6">23989 18173 1212,'0'0'209,"0"0"-91,85-44 42,-85 44-35,-7 0-85,-36 20-31,-28 16 8,-27 17 18,-19 17-16,-9 10-14,-5 2-5,-1 1 0,0-10-1,0-8-59,0-12-80,5-14-331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06:11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12017 2657 603,'0'0'223,"0"0"-198,0 0 67,0 0 82,0 0-86,0 0-28,88-16-14,-7 16 6,31 0-1,32 0 15,33 0 1,38-6-9,37-3-16,22-5-12,16 0-2,-3 0-3,-19 1 10,-31 6-28,-39 2 10,-43 2-8,-37 2-5,-32 1 6,-27 0-8,-27 0-1,-18 0 0,-11-1-2,-3 1-6,0-2-6,0 2-7,-1 0-2,-1-3 1,-1 3 6,-3-1-5,-4-2-4,-8-3-29,-10 1-26,-6 1-30,-13 0-44,-10 4-35,-8 0-39,-6 0-69,-4 0-129</inkml:trace>
  <inkml:trace contextRef="#ctx0" brushRef="#br0" timeOffset="605.02">12278 2663 101,'0'0'618,"0"0"-607,0 0 32,0 0 96,0 0-54,0 0-7,-72 0-11,72 4 5,22 0-7,27 0 7,32 1 21,36-3-11,42-2-20,36 0-10,39 0-3,25-5-18,25-2-7,3-6 5,-5-3 2,-11-1-21,-22 0 28,-23 3-17,-28 8 0,-31 4-6,-33 2-14,-33 0 0,-36 3-1,-28 4-3,-21-1 3,-13-4-14,-3 2 0,0-2 9,0-1-14,0-1 3,-6 0 3,-1 0 3,-3 0 3,-4 0-1,-4 0 0,-5 0-4,-4 0-10,-9-1-4,-6-1-1,-12 2-5,-7 0-11,-11 0-20,-8 0-26,-13 3-12,-17 1-42,-17-1-5,-17-3-21,-20 0-51,-8 0 53,-5 0-16,0 0 40,3 0 1</inkml:trace>
  <inkml:trace contextRef="#ctx0" brushRef="#br0" timeOffset="846.15">12635 2617 266,'-92'9'96,"25"-4"-88,33-1 95,23-1 58,11-3-4,36 0 24,37 3-39,45-3-22,49 2-34,48-2-7,44 0-24,34 0-9,15 0 0,4-8-4,-12-3-21,-26-3-7,-25 2-4,-40 2-9,-43 3-1,-42 4-40,-45 3-75,-38 0-41,-31 0-138,-10 0-232</inkml:trace>
  <inkml:trace contextRef="#ctx0" brushRef="#br0" timeOffset="3939.5">1083 4884 1301,'0'0'79,"0"0"-64,0 0 60,0 0 9,0 0-44,0 0-10,0 0-15,91 7 16,-58 19-12,-5 4-2,-4 2-2,-5 1-10,-5 1-3,-5-2-1,0-6-1,-3-5 4,-2-8-3,1-5 0,4-8 3,12 0 3,19-22 13,25-27 11,18-20-7,10-12-9,4-11 13,-3 2-8,-4 7-9,-9 12-6,-7 13-4,-14 15-1,-20 18-2,-16 12-24,-18 12-53,-6 1-22,-21 12-105,-33 16-103,-25 11-96</inkml:trace>
  <inkml:trace contextRef="#ctx0" brushRef="#br0" timeOffset="4383.66">1024 4872 1412,'0'0'69,"0"0"-44,0 0 93,0 0-49,0 0-35,0 0-17,20 17-10,-3 17 5,2 7 8,0 5 1,-4 7 1,2 0-2,-4-3-14,2-5-4,3-9 0,-3-7 1,2-8 0,-3-10 2,3-6-4,5-5 41,17-13 2,25-28-7,27-30 13,34-22-44,17-26-6,7-2 0,-4 7 0,-20 15 0,-26 24 0,-23 19 0,-28 18 0,-20 14 0,-11 11 0,-9 8 0,-6 3-29,-2 2-44,0 0-41,0 14-14,-11 14-128,-14 8-63,-13 0-347</inkml:trace>
  <inkml:trace contextRef="#ctx0" brushRef="#br0" timeOffset="7007.32">561 8470 761,'0'0'69,"0"0"-54,0 0 92,0 0-2,0 0-39,0 0-14,0 0-25,0 0-21,15 2-1,6 23 33,7 6 1,-1 2-13,1 0-2,-5-1 0,-3-4-7,-3-3-6,-2-2-7,-2-4 9,-2-4-2,2-5-4,-4-5 10,2-2 5,1-3 8,3 0 12,4-4 3,2-16-6,4-8-6,7-13-3,11-13-2,12-13-6,18-16-6,21-13 0,10-5 5,4 2 4,-7 9-3,-10 11-11,-10 12 0,-11 9-6,-7 11-3,-16 15-2,-20 10-1,-10 14-11,-12 8-41,-5 0-32,-14 24-99,-27 21-72,-23 14 15,-16 5-171</inkml:trace>
  <inkml:trace contextRef="#ctx0" brushRef="#br0" timeOffset="7494.57">798 8405 1102,'0'0'138,"0"0"-137,0 0 27,0 0 52,0 0-38,0 0-7,11 48 21,4-14-8,6 7-15,-2-1-4,-4-1-8,0-2-3,1-5-6,-4-5-9,0-4 1,1-6 2,-2-6 0,-2-5 2,1-5 0,-3-1 19,3 0-2,6 0-2,8-21 4,13-17 4,20-20-3,27-19-8,29-22 3,24-20-11,15-4 1,2-3-3,-8 9-1,-16 19 15,-23 15-12,-20 16-4,-23 15-1,-16 17-2,-19 14-3,-15 10-4,-11 9-2,-3 2-45,0 6-38,-20 23-11,-16 15 22,-17 12-31,-16 6-73,-8 5-71,-6-5-93,3-7-197</inkml:trace>
  <inkml:trace contextRef="#ctx0" brushRef="#br0" timeOffset="7917.69">803 8572 994,'0'0'45,"0"0"-13,0 0 185,0 0-86,0 0-33,0 0-30,94-39-17,-38 17-16,4-2-7,1 4-6,-7 0-6,-12 5-4,-14 5-8,-10 5-3,-12 3-1,-6 2 1,0 0 2,0 0-6,0 0 5,0 0-5,0 0 3,0 0-7,0 0 1,0 0-4,0 0-6,0 0-2,0 0-12,0 0-18,0 0-30,0 0-42,0 0-49,0 0-93,0 2-286</inkml:trace>
  <inkml:trace contextRef="#ctx0" brushRef="#br0" timeOffset="8826.58">10250 10682 384,'0'0'0,"0"0"-19,0 0-64,0 0 74,0 0 9,0 0 7,0 0-2,65 0 19,-65 0 3,0 0-23,0 0 9,0 2 6,1-2-4,2 1-4,3-1 4,-5 0 2,1 0 2,-1 1-8,-1-1-5,0 0-3,0 0-3,0 0 0,0 0-6,0 1-17,5-1-19,1 0-25,2 0-53</inkml:trace>
  <inkml:trace contextRef="#ctx0" brushRef="#br0" timeOffset="21855.14">1010 12271 780,'0'0'54,"0"0"-53,0 0 57,0 0 18,0 0-32,0 0-29,0 0-9,-12-11-3,24 27 2,5 7 14,5 5 4,2 4 22,4 4-3,3 0 4,-1-2-16,-2-5-8,-6-5-3,-3-5-11,-7-5-1,0-5-5,-6-5 4,-3-4 2,1 0 11,1 0 18,8-5 23,11-21 0,10-15-24,11-13-22,10-15-5,7-7 8,6-8 8,8-5-9,6-2-2,0 4-4,-3 6-3,-7 12-4,-14 11-1,-9 8-1,-12 13-2,-11 16 1,-14 10-12,-8 11-65,-4 8-131,-1 24-109,-32 15-137</inkml:trace>
  <inkml:trace contextRef="#ctx0" brushRef="#br0" timeOffset="22342.34">1118 12257 643,'0'0'168,"0"0"-157,0 0 104,0 0 12,0 0-68,0 0-49,4 28 1,17-3 35,3 6 10,4 0-8,2 0-14,0-3-4,1-1-17,-4-8-5,-6-2-7,-2-6 0,-8-4 2,-6-3-1,-2-4 2,-3 0 2,2 0 8,-1-5 35,4-19-2,9-12-24,8-13-6,8-16-4,14-12 5,12-15 1,15-11-8,7-2 2,4 0-4,3 4-2,-9 9-4,-6 10-3,-9 16-2,-10 19-25,-8 16-122,-13 20-196,-21 8-441</inkml:trace>
  <inkml:trace contextRef="#ctx0" brushRef="#br0" timeOffset="27732.8">14956 2684 558,'0'0'64,"0"0"-55,0 0 4,0 0 101,0 0 28,0 0-41,0 0-45,32-36-15,49 26 10,45-4 15,44-4 1,35-6-11,24-3-15,7-2-6,-2-2 3,-13 3-3,-20 2-13,-20 4-14,-29 5 2,-33 2 7,-31 5-2,-31 5-9,-27 0-2,-15 4-3,-11 1 2,-4 0-3,0 0-4,-9 0 0,-21 0-1,-21 4 5,-29 6 0,-27 4 1,-23 3-3,-15 6 4,-11 4-4,-1 0 2,2 0-5,3 0-2,10-1-3,8-2 0,7-4 10,21-5 0,18-4 3,30-3-1,25-6 0,22-2-1,11 0 8,14 0 9,50-14 5,53-11-5,64-11-6,43-6 5,16-1-4,-8 5 8,-22 8-4,-28 9-6,-33 6-2,-31 7 0,-33 2-5,-32 5-2,-26 1-2,-16 0-1,-11 0-2,0 0-3,0 0 1,0 0-2,-6 0 0,-8 4 7,1 3-1,-5-3 3,3-1 2,0-1-3,6-2 1,2 0 1,1 0 1,3 0-4,3 0 0,0 0 1,0 0 0,0 0 1,0 0 0,0 0-4,0 0 1,0 0 1,0 0 0,0 0 1,0 0 1,0 0-4,0 0 4,0 0-3,0 0 4,0 0-2,0 0-1,0 0-1,0 0 1,0 0 1,0 0 0,0 0-1,0 0 0,0 0 3,0 0-3,0 0-2,0 0 2,0 0 0,0 0 1,0 0 1,0 0-2,0 0-3,0 0 3,0 0-1,0 0 1,0 0 0,0 0-1,0 0 1,0 0-3,0 3-50,0 2-64,0 1-162,13-6-348</inkml:trace>
  <inkml:trace contextRef="#ctx0" brushRef="#br0" timeOffset="29841">2048 13118 365,'0'0'84,"0"0"-17,-80 3 39,63-3-4,7 0-24,7 0 10,3 0-24,3 4-46,34 4-7,29 4 34,31-3 52,39-1-19,26-5-33,20-3 6,4 0-8,-14 0-9,-26 0-4,-18 0-6,-18 0-8,-12 6-5,-7 2-4,-12-2-4,-12 2 5,-10-2-7,-14-1-1,-16-2 0,-9-2-1,-12 1 0,-6-2 1,0 0 3,0 0-1,0 0 0,0 0-2,0 0-20,0 0-25,-11-6-18,-2-2-34,-7 1-32,-10 0 16,-7 1-50,-12 2-66,-2-1 23,-3 0-207</inkml:trace>
  <inkml:trace contextRef="#ctx0" brushRef="#br0" timeOffset="30124.75">2277 13188 364,'0'0'131,"0"0"-97,0 0 108,0 0 7,0 0-47,103-31-16,26 19 19,32-4-9,24-1-26,0-3-24,-12 0-16,-15-2 0,-13 3-7,-11 4-10,-13 3-12,-18 8-1,-17 1 0,-26 3-10,-24 0-73,-11 9-96,-13-1-46,-9-6-184</inkml:trace>
  <inkml:trace contextRef="#ctx0" brushRef="#br0" timeOffset="38082.92">3689 14328 283,'0'0'86,"0"0"-72,0 0-8,0 0 44,0 0 32,-80 2-15,72-2-9,-1 0-10,2 0-18,2 0 7,1 0 0,2 0-6,2 0-3,0 0 21,0 0 4,0 0 8,0 0-16,0 0-5,8 0-5,8-2 5,5-5-29,3 0 7,11 0 11,6 1-10,12-3 5,16 3 7,10-1 0,6 0-2,3 3-4,0-4-11,3 1 14,3-3-6,7-1-2,4-2 7,5-2-9,2 1-10,0 0 17,1 1-8,-5 1-3,-1 3 6,-7-3-2,-6 2-13,-1-2 11,-2 0-3,-1-1-5,1-1 3,1-1-4,0 3-1,-1-2-1,-5 2 4,-5 2-4,-8 2 1,-1 1 6,-4-2-9,0-1 0,-1-1 7,-8 0-3,1 0 1,0-1-6,-2 1-1,-2 3 4,-8 0 5,-8 3-6,-7 2-4,-3 0 2,-2 2-2,-1-1 0,-2 2 1,-4-1-1,-3-1 1,-7 2 3,-2 0-4,-6 0-1,-3 0 0,0 0 1,0 0-1,0-3-2,0 3 3,0 0-2,0 0 1,0 0-6,-9-5 7,-6-2-3,-9-3 2,-4-1-2,-7 0 0,-5 0 3,-1-1-1,-1 2-3,4 0 0,5 2 4,8 2 0,3-1 0,10 3 0,0 1 0,3 2 0,7 1 1,2-2 0,0 2-1,0 0 0,0 0-1,0 0-2,16 0 3,10 0 5,14 10 1,7 3 0,2 1-1,-6-3-2,-5-1 4,-7 2 1,-3-5-1,0 4 1,1 0 1,5 2-2,-1-2 1,0 0-2,-8 1 6,-5-6-5,-8 2-4,-5-5 2,-6-2-2,-1-1 0,0 0-1,0 3-2,-14 2 0,-9 4 7,-11 3 5,-8 1-2,-10 3-8,-9 1 6,-9 3-5,-11 1-3,-7 3 2,-1 1-1,8-3-1,23-5-1,22-7-4,21-5-16,15-5-27,0 0-23,24 0-35,7 0-192,1 0-300</inkml:trace>
  <inkml:trace contextRef="#ctx0" brushRef="#br0" timeOffset="47480.95">3513 14993 800,'0'0'64,"0"0"-53,0 0 14,0 0 94,15 114-4,0-56-40,-3-2-46,1-2-9,-4-6-12,-1-2-1,-1-6-2,-1-5-5,-3-11-9,3-8-38,-4-6-14,-2-7 7,0-3 7,0 0 29,0-14 16,-5-8-28,-9-3 18,0 0 11,0 1 2,1 3 2,8 7 0,2 4 13,3 2 9,0 3 11,14 1-15,18 1 0,10 0 16,14 0 24,17-2-9,16-6-18,20-6 2,28-11-9,20-7 3,25-10-11,13-9-2,11-5 3,4-3-1,2-2 3,3 3-7,-2 8 3,-7 4 2,-3 9-15,-21 8 5,-27 10-5,-24 11-5,-26 8-1,-19 3-1,-16 0 0,-14 0 0,-13 0-8,-16-3-11,-5-2-3,-6-5 4,-5-4 6,-2-1-5,-2-2 1,-3 3 3,-4-1-9,0 2 10,0 2-2,2-1 8,8-1-5,3-1-4,3 0-19,2-1 15,-2 3 3,0 2 9,1 3 8,2 0 1,4 2-2,-1 2-8,2-2-3,-7 2 13,-7 3 0,-4 0-1,-6 0 1,0 0-19,-6 0 19,-12-1 3,-5-1 1,-6-3 0,0 3-3,1 1 8,6 0 12,4 1 12,9 0-6,9 0 2,0 0 14,13 0 4,23 0-14,18 1-8,0 12 11,-5 3-5,-12-1-8,-12 2-7,-7 0-7,-10 8-1,-4 1 0,-4 6 8,0 1-1,0-4-6,-2-1-7,-6-5 2,-7-1-4,1-5-5,-6 0 3,-9-3-22,-1-2-20,-2-5-25,2-4 4,3-3-10,6 0-72,3-15-40,0-7-169,3-2-212</inkml:trace>
  <inkml:trace contextRef="#ctx0" brushRef="#br0" timeOffset="48095.78">6705 14377 539,'0'0'23,"0"0"-17,0 0-4,0 0 39,0 0 26,0 0-43,22-13-7,-20 13 11,-1 0-7,7 0-10,11 0-5,11 0-4,10 8 3,6 2-4,-2-1 0,-1 1 0,-7-3 0,-8-4 5,-4-1 27,-6-2 5,-2 0 11,-2-2-1,2-11-13,-1-5-11,3-1-10,-3-2 0,-3-1 14,-6 4 26,-3 0 23,-3 1-3,0 3 5,-6 4-2,0 4-20,3 5 1,3 1-15,0 15-18,0 30-5,6 25 24,12 18 24,4 11-17,-1 0-8,-6-8 0,0-2-7,-5-10-15,-2-9-14,0-12-5,-3-12 2,-2-13-4,-3-15-5,0-9-28,0-7-34,0-2-7,-8-12 16,-17-15-65,-15-8-143,-6 1-75,0 0-251</inkml:trace>
  <inkml:trace contextRef="#ctx0" brushRef="#br0" timeOffset="48613.6">6896 14485 650,'0'0'163,"0"0"-82,0 0 82,0 0 36,0 0-82,0 0-39,81-6-16,-7 27 9,-4 8-24,-13 1-15,-14 6-10,-13 2-9,-9 3-4,-12 0-8,-9 2 0,-14 3-1,-35 2-3,-26 4 3,-26 2-30,-17-8-71,-16-5-76,-2-16-121,-7-12-311</inkml:trace>
  <inkml:trace contextRef="#ctx0" brushRef="#br0" timeOffset="49267.6">3700 14990 983,'0'0'122,"0"0"-83,0 0 47,-66 96 34,51-16-11,-3 11-50,-1 1-31,4-7-12,0-8 0,9-15-5,4-15-6,2-13-5,8-12-5,20-10-5,15-9-42,11-3-53,13 0-63,11 0-41,7-1-94,4 1-4</inkml:trace>
  <inkml:trace contextRef="#ctx0" brushRef="#br0" timeOffset="50743.45">4942 15387 92,'0'0'97,"0"0"-38,0 0 14,0 0-7,0 0-21,0 0-12,-6-30-11,6 25-6,0 2 35,0-2 11,0-2 64,0-1 21,0-2-4,0-1-26,0 1 0,0 0-40,0 4-13,0 3-11,0 0-11,0 3-13,0 0-7,0 0-12,0 4-8,3 24-2,15 15 17,7 14 18,5 5-7,3 2-8,1-3 2,5-6-6,-5-4-13,-2-7 8,-6-9-9,-2-10 2,-8-9-2,-2-9 2,-3-7 1,0 0 1,3-21 16,-3-11-3,3-12-8,-6-8 0,-5-12 1,0-9-4,1-8 1,8 0-7,0 6 12,4 13-5,-2 12-2,-1 14-7,-2 11 2,-5 10-2,-3 7-7,-2 8-26,9 6-44,6 20-178,-1 9-184</inkml:trace>
  <inkml:trace contextRef="#ctx0" brushRef="#br0" timeOffset="51410.91">5567 15705 1139,'0'0'161,"0"0"-141,0 0 71,0 0-15,0 0-11,0 0-33,9 99-15,-6-63-12,-2-4-1,1-3-2,-2-5-2,0-8-1,0-7-3,0-7-14,0-2 0,0 0 18,0-11 0,0-13 0,0-7-2,0-5 2,0 2 1,3 1-1,6 4 3,-1 6 14,2 7 0,3 5-1,1 9-2,3 2-11,7 10-3,3 14 3,2 9-1,-6 2-2,-5 2-3,-6-1 2,-6-5-1,-4-5-4,-2-8-21,0-8 0,0-9 3,0-1 8,-5-5 16,-4-19 8,-1-9-4,4-7 0,6-5-2,0 1 0,0 6 2,13 8 10,9 9 8,3 8-2,3 12 1,5 1-11,3 21-1,-1 16 13,-4 11-5,-8 4-3,-10 1-11,-5-2 1,-5-4-4,0-3-23,4-4-90,5-8-165,-1-11-227</inkml:trace>
  <inkml:trace contextRef="#ctx0" brushRef="#br0" timeOffset="52602.44">3598 13234 313,'0'0'64,"0"0"-13,0 0 14,0 0 12,0 0 50,0 0-35,-34-29-42,29 81 50,5 34 52,0 29-11,5 30-57,4 21-27,-6 11-21,-3 4-3,0-7-15,-12-6-5,-11-12 2,-5-10-5,-1-12-5,6-17-5,6-21 0,7-24-5,8-29-17,2-14-8,0-19-41,0-10-49,0 0 14,0-20 39,2-11-107,4-7-48,0-5 91,1-4-60</inkml:trace>
  <inkml:trace contextRef="#ctx0" brushRef="#br0" timeOffset="53721.05">3322 14202 3,'0'0'3,"0"0"1,0 0 62,0 0-31,0 0-21,0 0 21,-66 7 18,60-7 7,1 3 0,2-3-3,1 0 5,2 0-13,0 0-3,0 0 0,0 0 21,2 4-5,26 1-30,21 5 48,32 2-5,26 3-28,33-1-21,24 3-26,23-7 0,14-8-91,1-2-242</inkml:trace>
  <inkml:trace contextRef="#ctx0" brushRef="#br0" timeOffset="54163.02">3521 14277 264,'0'0'484,"0"0"-459,0 0-15,105 25 58,-2-13 59,39-1-51,32 2-54,25-4-19,11-1-1,4-4-1,7-2-1,-4-2 2,-7 0 0,-10 0-2,-21 0-22,-25 0-62,-33 1-107,-32 4-85,-29-1-193</inkml:trace>
  <inkml:trace contextRef="#ctx0" brushRef="#br0" timeOffset="55146.06">3662 14335 319,'0'0'55,"0"0"5,0 0 1,0 0 26,0 0-23,0 0-37,-19-5-11,19 5-3,0 0 12,4-3 5,13-2 14,3-1-24,6 0-11,-2-2 1,0 3-6,-2 0 3,0 3-5,-4 1 10,0 1 4,-4 0-5,5 0-5,3 0 4,3 0-5,2 0-1,2-3-2,2 0-1,-2 0 0,-1-2 0,-4 2-1,-2-3 0,3 0 2,-2 1-2,2-2-18,4 0-25,0 0-2,4-2-47,2-1-37,5 0-28,-3-2-12,-1-1 18</inkml:trace>
  <inkml:trace contextRef="#ctx0" brushRef="#br0" timeOffset="66325.77">2646 12854 528,'0'0'641,"0"0"-523,0 0-53,93-17 83,-11 5-55,27 0-8,18 0-39,9 3-8,2 3-3,-5 2 12,-3-1-9,4 3-19,0-1-4,-6 0-1,-7 2 6,-21 1-18,-24 0 0,-22 0-1,-19 0-1,-18 0 0,-11-3-1,-6 1-12,0 1-42,0-1-25,0 0-13,0-1-54,-12-3-191,1 0-322</inkml:trace>
  <inkml:trace contextRef="#ctx0" brushRef="#br0" timeOffset="76064.05">18621 6428 50,'0'0'0,"0"0"-22,-66 78 0</inkml:trace>
  <inkml:trace contextRef="#ctx0" brushRef="#br0" timeOffset="76675.5">17980 6414 41,'0'0'26,"0"0"-14,0 0-11,-96 0 8,63 0 5,-5-5 0,-5-2 13,3 0 13,2 3 19,11-1-8,11 1 20,10 0-35,2 0-2,2 0-6,2 1-17,0 0-11,0 2-4,0-1 4,0 2 6,0 0 3,0 0-3,0 0-2,0 0 2,0 0-4,0 0-2,0 0 0,0 0 8,0 0 12,10 0 37,24 0 88,25 0-14,24 0-37,24 0-45,13 0-28,-5 0-21,-18 0-1,-38 5-89,-39 3-210,-29 0-176</inkml:trace>
  <inkml:trace contextRef="#ctx0" brushRef="#br0" timeOffset="76843.03">17529 6579 1048,'0'0'19,"100"-18"-15,-16 6 1,10-3 8,4-2-8,2 3-5,-15-1-15,-10 2-106,-18 0-92,-19-2-65</inkml:trace>
  <inkml:trace contextRef="#ctx0" brushRef="#br0" timeOffset="77050.1">18213 6079 1088,'0'0'42,"137"-6"-32,-61 49-1,-5 17 42,-19 15-1,-29 10 11,-23 7-29,-42 0-22,-38 0-8,-32-2-2,-19-8-1,-11-5-94,-6-16-105,8-19-101,19-27-260</inkml:trace>
  <inkml:trace contextRef="#ctx0" brushRef="#br0" timeOffset="85126.57">12486 5277 920,'0'0'96,"0"0"-95,0 0 16,0 0 83,0 0-8,0 0-25,0 0-18,0-13-19,0 13-9,0 0 0,0 0-3,0 0 2,0 2-13,0 11 2,0 11 5,-3 8 12,-4 8 7,-1 6-13,-1 3 17,-1 4-10,-2 2-19,3 3 14,0-2-7,0 4-9,0-1-2,0-1 11,-1-3-12,1-8 4,1-7 3,2-6 5,-1-6-6,3-5 4,-2-1-3,1-3-4,1-4-2,0-1-2,1-1-2,-2-4 1,2 3-1,0 0 2,0-2-2,-2 5 0,2 2 0,-2 0 1,3 1-2,-2 0 0,2-6 1,2-1 1,-1-5-1,1-1 0,0-2 1,0-3 0,0 0-1,-2 0 0,2 0 1,0 0-1,-1 0 0,1 0-3,0 0 3,0 0-2,0 0-3,0 0 3,0 0 0,0 0 0,0 0-5,0 0 2,0 0-2,0 0-3,0 0-1,-2 0 4,0-11 2,-1-5-12,-3-4 6,-1-5 4,-5-1-7,0 2 1,-3 2 4,5 3 9,-1 1-2,2 3 3,3 2-1,2 5 1,4 4 1,0 4 12,0 0-3,0 0-7,0 17-1,6 12-2,8 9 16,0 4 4,-3-3-7,-2-3-6,-3-3 1,0-6 4,-3-2-10,-2-4-2,1-4 1,-2-5-1,0-5 0,1-6 2,1-1 0,-1 0 6,2 0 19,-2 0 3,2 0-2,3-11 3,8-8-15,10-7-7,9-7-9,13-4-1,9-2-1,6-2-1,8 1-20,-8 5-46,-12 1-24,-23 3-82,-23 0-225</inkml:trace>
  <inkml:trace contextRef="#ctx0" brushRef="#br0" timeOffset="85697.55">12540 5193 1006,'0'0'51,"0"0"-5,0 0 82,0 0-85,0 0-31,0 0-12,-111 61 4,73-34 1,1-1-2,7-4-1,9-5-2,8-5 0,6-7 0,6-5 0,1 0 1,0 0 26,11-11 31,11-7-18,11-6 1,3-2-16,5 1-11,-5 3 14,-5 3 3,-7 4 10,-7 3 0,-4 6-9,-7 3-13,-2 3-7,-2 0-8,-1 0-4,4 8-1,7 13-5,1 6 6,3 4 0,3 0 0,-3 4-15,-4 0-92,0 4-72,-8-4-171,1-4-425</inkml:trace>
  <inkml:trace contextRef="#ctx0" brushRef="#br0" timeOffset="86476.5">12787 5624 1174,'0'0'94,"0"0"-39,0 0 112,0 0-59,0 0-43,0 0-45,11-18-18,-11 65 4,0 10 12,-4 7-12,-10-3 10,2-4-8,4-5 1,4-13-7,4-13-2,0-7 0,0-11 1,3-8 0,6 0 4,7-10 38,7-19-3,5-17-11,5-14-22,-1-12-1,-3 2-5,-2 1 2,-4 13-2,-6 14-1,-3 12 0,-7 15-2,-3 9-26,-4 6-49,0 6-40,-4 22-180,-12 9-119</inkml:trace>
  <inkml:trace contextRef="#ctx0" brushRef="#br0" timeOffset="87054.55">12943 6003 1132,'0'0'230,"0"0"-226,0 0 63,0 0 23,0 0-63,0 0-20,-17 74 14,5-35-15,-2-1-2,3-4-2,0-4 0,1-7-4,4-9-2,4-8-11,2-6-3,0-4 18,10-21 8,9-8-7,6-7 0,2-1-1,0 5 14,-4 4 6,0 6 2,-6 9 15,-4 5-8,-6 9-11,-1 3-11,-1 0-7,-1 15-3,1 11-1,-2 3-1,-3 4-2,0-1 4,-3-5-9,-8-2-13,1-8-3,6-9 3,4-8 7,0 0 18,0-13 30,17-13-7,10-7-2,5-3-2,5 5 2,-4 4 2,-3 9 4,-10 5 9,-6 10-14,-8 3-9,-4 0-13,-2 21-11,0 10 8,0 6 1,-10 3 0,-9 3 2,-4-1-7,-2 1-42,-3-2-95,1-12-248</inkml:trace>
  <inkml:trace contextRef="#ctx0" brushRef="#br0" timeOffset="88420.88">9746 7035 617,'0'0'122,"0"0"-112,0 0 114,0 0 29,0 0-41,0 0 0,-12 0-9,32 0-33,12 0-18,16 0-3,17 7 5,15 5-5,16-2-6,11 0-9,4 0 4,0-2-12,-7-2-9,-13-1-8,-11-2-3,-19 0 0,-20-2-3,-15 1-3,-11-1 0,-6-1 0,-3 2 2,2-2-2,3 0 0,2 0 1,4 0 0,-1 0 0,1 0-1,-3 0-3,-4 0 1,-4 0-3,-5-2 2,-1 1 2,0-1-6,0-1-2,0 2 2,0-2 0,0-2 6,0 0 0,0 0-1,0-1-1,0 1-7,0-4-9,-3-2 1,-8-1 8,-6-5 9,-4 3 1,6 0 2,-1 5-2,5 2 3,3 1-2,3 3-1,1 2 0,-1-1 0,3 2 3,1 0-2,1 0 0,0 0-1,0 0 2,4 0 4,19 6-3,11 8 14,12 3 11,-1-2-7,-1-2 0,-8-2-12,-9-2 4,-5-4 7,-8 1-10,-8-3-4,-3 0-6,-3-3 0,0 5-4,0 0-2,0 4 4,0 5 2,-1 5 1,-12 1 1,-5 0 4,-7 4-3,-4-2 2,-7-1-5,1-4 0,4-2-1,4-6-21,5-1-47,2-2-34,-3-3-122,-4-3-153</inkml:trace>
  <inkml:trace contextRef="#ctx0" brushRef="#br0" timeOffset="89019.36">9934 6863 572,'0'0'306,"0"0"-287,0 0 117,0 0 6,0 0-44,0 0-40,-15-29-46,2 48-9,-11 10-1,-4 5 9,-10 0-3,-5 2-4,1-4-1,3-5-1,10-13 3,9-5-4,13-7 11,5-2 27,2 0 43,0 0 7,0-3-36,0-2-27,0 4 1,6 1-18,5 0-5,6 13-4,9 8 0,-1 4 0,-2 4 1,2 0 2,-3 0-3,-2-3 0,-2-5 0,0-1-1,-3-6-3,-1 0-41,1-8-55,3 1-84,0-7-96,6 0-136</inkml:trace>
  <inkml:trace contextRef="#ctx0" brushRef="#br0" timeOffset="91023.02">10277 7449 1006,'0'0'38,"0"0"-30,0 0 68,0 0 50,0 0-109,0 0-13,-122 116 10,68-38 6,11-3-12,18-3 4,19-15-3,7-12 2,40-15-8,27-16 1,17-14 20,11-4-6,-2-28 18,-9-7 8,-13-8 3,-20 1-15,-14 0-10,-20 6-6,-16 6-12,-2 4-4,-19 8-13,-16 5-26,-7 3-37,-6 2-14,-4 2-35,9-1-43,7-4 46,9-10 52,15-6 70,8-10 3,4-8 55,0-1 24,12-1 17,-5 5-20,-1 10 30,-6 13-33,0 14 19,0 9-12,0 7-39,0 40-40,0 28 15,0 31 42,0 22-10,0 7-7,9 4-15,-4-4 16,-2-9-27,-2-10-8,-1-14-9,0-19-1,0-21-6,0-20-16,0-18-55,-3-17-47,-3-7-163,-2-17-96</inkml:trace>
  <inkml:trace contextRef="#ctx0" brushRef="#br0" timeOffset="93090.77">17960 2894 1482,'0'-13'0,"0"3"0,0 8 0,0-14-5,0 2-45,0 0-79,0 2-111,10-2-271</inkml:trace>
  <inkml:trace contextRef="#ctx0" brushRef="#br0" timeOffset="94160.45">16781 2759 1252,'43'-12'2,"13"12"-2,13 19 0,3 24 17,-6 22 27,-10 14-3,-14 8-22,-13 5-3,-12-5-4,-2-4 3,-3-15-6,8-13-7,9-17 1,8-17 3,13-16-5,6-5 10,4-19 0,-2-24 3,-7-10-1,-9-14 3,-9-8-2,-13-2 2,-15-5-7,-5 9-5,-11 15-4,-16 21-3,-2 21 1,-4 16-8,0 11-7,3 26 13,6 10 4,14 8 0,10 0 1,0-4 0,16-5 6,13-11-4,2-7-3,10-8-5,8-10-4,6-8-53,6-2-64,-3 0-75,-10-11-40,-5 2-119</inkml:trace>
  <inkml:trace contextRef="#ctx0" brushRef="#br0" timeOffset="95083.13">18304 2869 891,'0'0'122,"13"-93"-94,-12 72 53,-1 15 48,0 6-74,0 0-55,0 13-7,0 13 7,-4 6 2,-9 1-2,4-3 4,-1-8 0,4-8-4,1-7 2,5-4-1,0-3 3,0 0 6,0 0 20,0 0 6,0 0 1,0 0-9,0 0-1,0 5-24,-2 20-3,1 19 0,1 20 1,0 18 41,3 7-34,8 0 15,2-4 13,-3-9-26,3-8-2,4-12-5,10-13-3,11-13-3,7-14-48,9-16-73,-2-2-101,-10-37-120,-9-12-280</inkml:trace>
  <inkml:trace contextRef="#ctx0" brushRef="#br0" timeOffset="95295.09">18688 2962 1088,'0'0'59,"0"0"-54,0 0 85,0 0 5,0 0-79,0 0-15,-28 125 32,20-49 1,8-1-9,0-6-7,0-9-9,7-11-6,6-9-3,0-13-22,-2-10-60,-4-12-65,-7-5-62,0-9-76,-10-17-146</inkml:trace>
  <inkml:trace contextRef="#ctx0" brushRef="#br0" timeOffset="95415.84">18642 3296 707,'0'0'253,"0"0"-168,0 0 38,87-50-14,-50 46-52,0 4-31,-3 0-17,-2 0-9,-10 0-27,-10-7-133,-11-7-179</inkml:trace>
  <inkml:trace contextRef="#ctx0" brushRef="#br0" timeOffset="95615.08">18866 2763 1188,'0'0'118,"91"-25"-112,-45 30-6,-1 38 18,-5 27 31,-8 19 25,-10 11-7,-16 1-31,-6-1 10,-15-11-11,-18-5-26,-9-10-9,-1-8-3,0-10-113,4-19-90,10-21-207</inkml:trace>
  <inkml:trace contextRef="#ctx0" brushRef="#br0" timeOffset="95788.64">19623 3294 1376,'0'0'27,"0"0"-23,0 0-4,101-19 0,-79 19-6,-6 0-197,-5 5-181</inkml:trace>
  <inkml:trace contextRef="#ctx0" brushRef="#br0" timeOffset="95931.8">19565 3450 1375,'0'0'9,"0"0"-1,129 17 9,-79-11 23,1 4-40,-6-4-44,-5-2-219,-4-4-284</inkml:trace>
  <inkml:trace contextRef="#ctx0" brushRef="#br0" timeOffset="96411.51">20271 2663 1250,'0'0'80,"0"0"-44,0 0 89,0 0-60,0 0-42,0 0 1,76 133 44,-67-49-32,-6 11 5,-3 1-1,0 4-5,0-2-3,0-3-20,0 0-2,8-9 0,5-13-6,0-10 0,2-17-3,-1-16 1,-1-11-2,-1-14 0,6-5 10,4-13 9,15-25 7,8-28-15,9-21 4,4-22-9,3-14-2,-1 2 0,-1 10 3,-9 23 0,-10 23 5,-16 22-6,-9 20-6,-11 13-1,-4 10-24,0 4-81,-10 29-51,-16 14-101,-8 11-165,-2 3-462</inkml:trace>
  <inkml:trace contextRef="#ctx0" brushRef="#br0" timeOffset="97040.43">20705 3578 1140,'0'0'85,"0"0"-83,0 0 76,0 0 63,0 0-108,0 0-28,4 63 28,1-22 4,-1 2 15,1-2-30,-2-2-1,0-5-14,-1-6-3,2-3-4,-4-11 3,1-6-1,-1-6-2,2-2 1,1 0 5,1-14 4,4-10-3,5-6-6,2-4 1,3 1 0,0 2 0,1 6 2,-2 5 10,-3 7 3,-1 6 0,-5 6 2,0 1-15,1 4-4,1 16-7,2 9 5,-3 1 2,-7 1-2,-2 1 2,0-6-2,0-2-1,-9-8 0,2-6-6,5-7-7,0-3 5,2 0 11,0-9 3,0-13 2,8-10-5,10 0 0,9-1 1,4 2 2,7 6 13,0 7 3,-4 7 0,-3 6 3,-5 5-1,-4 8-18,-5 20-3,-1 8-3,-7 6 2,-6-4 0,-3 1-2,0-4 1,-8-4-6,-3-6-33,0-7-30,4-9-97,2-9-135,5 0-103</inkml:trace>
  <inkml:trace contextRef="#ctx0" brushRef="#br0" timeOffset="97376.77">21661 2565 1279,'0'0'69,"0"0"-66,-83 109-3,41-2 120,3 26-41,6 13 9,8 1-65,10-4-5,9-8-11,6-11-1,3-16-6,27-11-2,13-15-43,6-15-141,11-14-179,0-22-541</inkml:trace>
  <inkml:trace contextRef="#ctx0" brushRef="#br0" timeOffset="98352.69">21738 3171 501,'0'0'291,"16"-77"-202,-16 42 15,0 1 18,-21 4-2,-6 5-47,-12 11-46,-1 13-15,-13 2-12,-1 37 0,-2 20 0,5 15 5,17 9-5,19 2 13,15-1 2,32-4 22,23-2 34,8-3-11,4-7-12,-9-6-17,-12-12 18,-13-6-39,-13-11-4,-11-6-4,-9-5-2,0-8-4,-14-9 4,-16-4-2,-9-8-1,-4-22-15,1-11-7,14-12-3,14-8-1,14-4 17,15 2 8,27 7 4,11 13 8,9 14 7,2 12 0,-6 13 4,-9 4 10,-9 13-15,-8 17-4,-11 11-2,-5 9-1,-7 1-2,-7-1-3,-2-3 1,0-8-2,0-5-1,-8-12 0,2-8-37,5-9-73,-1-5-27,2-14-80,0-18-329</inkml:trace>
  <inkml:trace contextRef="#ctx0" brushRef="#br0" timeOffset="98496.61">22179 3163 1407,'0'0'59,"0"0"-56,0 0-3,0 0 0,83-45-12,-78 68-165,-1 7-49,-4 1-272</inkml:trace>
  <inkml:trace contextRef="#ctx0" brushRef="#br0" timeOffset="98862.37">22267 3410 1067,'0'0'261,"0"0"-257,0 0 0,91 79 60,-85-38 8,-6 7-42,0 3-9,-2-3-19,-8-5 7,-5-6-9,7-6 0,2-12 0,3-9-6,3-7-30,0-3 36,9-22 5,20-19-1,11-15-4,9-10 0,2 6 4,-3 5 15,-5 16 19,-6 14 9,-10 11 3,-9 11-25,-3 6-25,-6 28-3,0 16 3,-5 14 0,-4 6 1,-6 1-1,-13-7-3,-5-7 1,5-10-33,7-13-70,7-9-66,5-16-120,12-6-189</inkml:trace>
  <inkml:trace contextRef="#ctx0" brushRef="#br0" timeOffset="99177.05">23189 2956 587,'0'0'820,"0"0"-820,0 0-9,0 0 8,0 0 2,-84 118 7,29-4 45,1 17-21,9 12 1,11-3 31,11-7-1,10-13-45,13-22-13,0-17-5,18-17-5,10-21-6,5-16-61,1-18 41,2-9-46,-1-19-8,-4-21-30,-4-11-51,-5-17-39,-7-11-110,-5-7-71</inkml:trace>
  <inkml:trace contextRef="#ctx0" brushRef="#br0" timeOffset="99595.87">23173 3484 415,'0'0'329,"0"0"-190,-10-76-28,6 67 14,4 8 17,0 1-82,-2 2-60,1 20-8,-4 10 8,2 9 4,0 6-3,3 0 1,0-2 1,0-8 1,5-7-2,8-10-2,0-9-4,5-9 4,-1-2 5,5-9 9,-2-11-7,-3-4-3,0 2-1,-7 1 0,-2 8 3,-4 6-3,-4 7 2,2 0-5,-2 10-17,9 14 9,0 3 8,3-1 2,2-1-1,5-8 6,1-4-1,3-9 2,2-4 4,-2 0 10,0-18 9,-2-8 10,-6-9-8,-6-7-9,-8-3-1,-1-2-19,0 2-4,-8 9-6,-3 5-25,2 9-42,1 5-90,2 5-93,6 2-305</inkml:trace>
  <inkml:trace contextRef="#ctx0" brushRef="#br0" timeOffset="99834.18">23809 3219 157,'0'0'1164,"0"0"-1139,0 0-22,0 0 24,9 102 47,-18-35 19,-7 8-39,-3 1-13,3-3-21,4-3-12,8-9-8,4-8-4,0-11 0,13-10-69,6-10-55,-2-14-65,-2-8-150,-5-8-214</inkml:trace>
  <inkml:trace contextRef="#ctx0" brushRef="#br0" timeOffset="99967.4">23796 3596 417,'0'0'671,"0"0"-625,0 0 109,0 0-11,0 0-81,0 0-63,124-59-4,-70 68-57,0 2-205,-5 2-227</inkml:trace>
  <inkml:trace contextRef="#ctx0" brushRef="#br0" timeOffset="100169.59">24118 3727 1162,'0'0'99,"0"0"-85,101 11 48,-49-4 36,9 2-73,2-4-25,-5-2-22,-9-3-136,-13 0-144,-12-6-201</inkml:trace>
  <inkml:trace contextRef="#ctx0" brushRef="#br0" timeOffset="100386.1">24391 3507 1382,'0'0'52,"0"0"-48,0 0-4,13 128 52,-13-59 2,-7 3-28,-5-5-8,1-4-14,10-6-4,1-2-5,7-9-83,17-10-163,7-15-291</inkml:trace>
  <inkml:trace contextRef="#ctx0" brushRef="#br0" timeOffset="100971">24800 3614 710,'0'0'673,"0"0"-669,0 0-4,0 0 0,0 0-7,0 0 7,-53 131 5,37-71-4,7-2 5,9-7-6,0-7-1,16-9-4,20-12 4,10-14 1,8-9 7,-1-8 1,-5-25 0,-8-8 0,-8-6 2,-11-7-5,-12 0-1,-9 1-4,-11 9-10,-18 8 0,-10 10-22,-5 9-16,-5 0-47,1 7 8,11 2 7,14-1-16,12 1 29,11-4 67,0-5 0,22-4 15,8-4 6,7-6-4,-1-4 13,-7-4 34,-9-7 15,-12 1 10,-5 7 6,-3 11-44,0 13 22,0 13 13,0 4-33,0 37-53,4 29 0,1 33 46,-3 21-7,-2 7-10,0-1-8,-16-8 0,0-15-19,4-14-2,4-17-2,8-16 0,0-18-23,3-15-51,14-15-71,4-11-104,3-17-123</inkml:trace>
  <inkml:trace contextRef="#ctx0" brushRef="#br0" timeOffset="101202.78">25077 3230 1061,'0'0'231,"0"0"-221,64 140-10,-42-39 60,-8 15 18,-14 13-32,-3 1-8,-33-6-6,-16-9-18,-14-8-6,-14-10-8,-17-12-15,-15-14-95,-14-21-169,-7-28-356</inkml:trace>
  <inkml:trace contextRef="#ctx0" brushRef="#br0" timeOffset="102966.8">12608 5446 498,'0'0'69,"0"0"-59,0 0 128,0 0 12,0 0-37,0 0-49,0-2-5,0 2-27,0 0-26,0 0-6,0 0 0,0 1-10,-6 10-34,-5 3-21,-1 0-215</inkml:trace>
  <inkml:trace contextRef="#ctx0" brushRef="#br0" timeOffset="105533.25">23959 4610 836,'0'0'0,"0"0"-3,0 0-186,0 0 80,0 0-196</inkml:trace>
  <inkml:trace contextRef="#ctx0" brushRef="#br0" timeOffset="106171.41">10343 7370 548,'0'0'271,"0"0"-271,0 0 0,0 0 51,0 0-33,0 0 4,66-54 11,-66 54-28,0 0-5,0 0-6,-2 0 2,-1 0-18,2 0-86,1 0-56,0 0-21</inkml:trace>
  <inkml:trace contextRef="#ctx0" brushRef="#br0" timeOffset="108560.41">11625 8782 372,'0'0'25,"-90"-31"-21,50 20 139,10 3 39,11 2-52,12 4 11,7 0 17,15 2-13,45 0-70,49 0-31,67 0 12,61 0-33,55-1 11,37-1 7,27 2-8,11 0-21,-3 0-4,-8 0 3,-29 0 5,-33 0 32,-38 0-30,-43 0-5,-44 0 1,-33 2-14,-41 3 0,-29-1-2,-23 1 1,-23-2 1,-12-3-2,-8 1-4,0-1-2,0 0-3,0 0-2,0 0 5,0 0 8,0 0 1,0-4-1,0-4 0,3 2-2,3-2-5,2 2 2,1 0 3,3-2 1,-5-2 0,-1 0-1,-3-6 0,-3-5-10,0-6-16,0-6 10,0-3 11,-1 4 3,-1 7 3,2 9 1,0 7 3,0 4-3,0 5-1,2 0-1,2 0 0,4 0 0,2 0 2,2 0 0,1 6 0,-1 5 0,2 0 2,-5 0 11,4 0 2,4 0 3,4 1 7,3 0-10,4 1-3,-1-2 2,-4-1-5,-3-3 8,-12-2-12,-4-3 2,-4 5-7,0 7-2,-15 8 2,-15 8 6,-12 1 4,0 1 1,3-1-2,6-6-3,9-4-3,9-4-3,4-5-5,2-2-5,-7-6-65,-17-4-151,-22 0-163</inkml:trace>
  <inkml:trace contextRef="#ctx0" brushRef="#br0" timeOffset="109105.73">11758 8313 426,'0'0'721,"0"0"-704,0 0 1,0 0 85,0 0-52,0 0-20,-44-17-5,16 17-4,-7 0-5,-1 14 6,0 3-1,5 5-4,3 5-8,3 3-4,2 0 3,3-2 0,3-5-6,7-3-3,6-3 2,4-1 8,0 4 24,17 1 29,13 4-6,10 1-15,-2 2-4,1 0-12,-3 2-12,0 2-6,3 3-8,6 5 0,1-2-9,6 2-66,0-7-93,0-8-244,0-10-424</inkml:trace>
  <inkml:trace contextRef="#ctx0" brushRef="#br0" timeOffset="109971.52">13345 8908 182,'0'0'882,"0"0"-879,0 0 36,0 0 124,0 0-140,0 0-19,4 25-1,-14 9 5,1 3 0,1-2-5,8-6 1,0-4 1,14-5-3,10-5-2,9-8 0,6-7 2,2 0 4,4-18-3,-6-7-2,-7-7 4,-9 1-2,-6 2 5,-7 7 4,-7 5 11,-3 10 8,0 6 1,0 1-32,0 11-5,-3 15 5,0 8 5,3 2 7,0 0-3,21-4 12,9-8 7,9-7-4,-2-10 8,2-7-16,-5 0-1,-4-21-5,-5-10 10,-8-6-1,-8-2-11,-5-3-8,1 2-1,1 6-67,7 10-168,1 9-499</inkml:trace>
  <inkml:trace contextRef="#ctx0" brushRef="#br0" timeOffset="114161.72">10553 11049 119,'0'0'66,"0"0"-47,0 0 72,0 0 44,0 0-29,0 0 47,0 0-7,-28 0-10,28 0-11,0 0-9,0 0-22,0 0-23,0 0 3,13 1-1,15 0-6,14-1-11,15 0-18,1 0-11,0 0 3,-10 0-15,-12 0 2,-12 2-7,-11-1-1,-8 2-4,-5-3-3,0 2 1,0-2 0,0 0-1,0 0-2,0 0 0,0 0-2,-5 0 2,-7 0-2,-1 0-30,-2 0-32,4 2-62,5 7-134,6-1-226</inkml:trace>
  <inkml:trace contextRef="#ctx0" brushRef="#br0" timeOffset="115205.86">20591 11246 941,'0'0'101,"0"0"-91,0 0 118,0 0 57,0 0-65,0 0-41,85-32-19,-50 29-16,2 2-9,2 0-19,-5 1 13,-4 0-10,-3 0-11,-3 0 0,-2 0-2,-1 0-2,2 0-2,-6 0 3,-5 0-3,-7 0 0,-1 0 0,-4 0-1,0 0 0,0 0-1,0 0-2,0 0 1,0 0 0,0 0 1,0 0 0,0 0 1,0 0 1,0 0-3,0 0 1,0 0-1,0 0 0,0 0 0,0 0 1,0 0-4,0 0 2,0 0-2,0 0-2,0 0-15,0 0-13,0 0-16,0 1-61,-6 7-105,-10 0-173,-16 2-292</inkml:trace>
  <inkml:trace contextRef="#ctx0" brushRef="#br0" timeOffset="118602.65">20520 4280 753,'0'0'93,"0"0"-87,0 0 59,0 0 69,0 0 11,0 0 1,0 0 6,-1-1-28,36 1-52,25 0-22,27 6-6,21 8-9,10 3 2,-2-1-4,-14-1-13,-23-2-7,-20-3 0,-28-3-1,-14-1-5,-12-3-6,-5-3-1,0 2-1,0-2-3,0 0 0,0 0-5,-3 0-11,-3 0-20,0 0-14,-1 0-3,5 0-17,2 0-68,0 0-160,12-2-364</inkml:trace>
  <inkml:trace contextRef="#ctx0" brushRef="#br0" timeOffset="120424.34">24734 4470 263,'0'0'39,"0"0"-37,0 0 11,0 0 57,0 0-7,0 0 7,-67-65 19,64 58 28,0 4 12,3 2-6,0-1-16,0 2 7,0-1 17,3 1-14,4 0-14,11 0-31,13 0-24,16 4 30,21 6-30,5-1 1,6 4-8,-1-1-12,-2-2 13,-8-1-17,-15-3-3,-19-3-8,-16 0-8,-12-2-1,-3 1-1,-3 0-2,0-2-4,0 0 2,0 0-3,0 0-3,-3 0 6,0 0-3,0 0-3,0 0 5,-1 0 0,-4 0-1,-1 0 1,-7 0-5,-10-2 4,-6-4 1,-9-2-5,-12-1 2,-6 1-3,-9-2 0,-3 2-2,4-2 6,11 5 1,20 3 1,18 0 2,13 0 3,5-1-1,0 3 2,5 0-5,10-2 1,12 2 4,13 0-1,9 0 0,1 0-2,-7 0 1,-10 5-3,-9 0 0,-4-1 0,-8 1 0,-6-2-1,-4-2-5,-2 0 5,0-1-2,0 0 2,0 0-3,0 0 1,0 0 0,0 0 1,-3 0-10,-5 0 12,-2 0-3,-9 0 0,-7 0-3,1 0 4,2 0 0,7 0 2,8-1 0,6 1 0,2-1 4,0 1-4,0 0 2,0-3-2,0 3-2,5 0-3,0 0 2,4 0 0,2 0 1,6 0 2,4 3-1,-2 1 2,-2 0 2,-5-1-3,-2 0-1,-6-1 0,-2-2-1,0 0 0,-2 0 0,0 0 2,0 0 0,0 0 0,0 0 0,0 0 1,0 0-1,0 0 0,0 0 0,0 0 1,0 0-1,0 0 2,0 0 0,0 0-1,0 0-1,0 0 1,0 0 0,0 0 0,0 0-1,0 0 1,0 0-2,0 0 1,0 0-2,0 0 0,0 0 1,0 0 1,0 0-2,0 1 1,0-1 1,0 0-2,0 0 2,0 0 2,0 0-1,0 0-1,0 0 2,0 0-1,0 0 0,0 0-1,0 0 1,0 0-1,0 0-1,0 0 1,0 0-1,0 0 1,0 0 0,0 0 0,0 0 0,0 0 0,0 0 1,0 0-1,0 0-2,0 0 2,0 0-1,0 0 1,0 0 0,0 0-1,0 0-1,0 0-13,0 0-22,1 0-39,9 0-26,3 0-164,-3-3-328</inkml:trace>
  <inkml:trace contextRef="#ctx0" brushRef="#br0" timeOffset="121737.09">23615 4235 466,'0'0'86,"0"0"-53,0 0 113,0 0 58,0 0-55,0 0-13,-55-3-28,55 3-25,0 0-8,10 0-18,17 0-7,13 0-3,16 0-15,4 0-9,-6 0-3,-12 0-7,-13 0-6,-15 0-1,-8-2-4,-6 2-1,0 0 2,0 0-3,0 0-2,0 0-4,-4 0-2,-7 0 8,-4 0 0,-8 0-1,-7 0 0,-6 0 1,-8 5 0,-6 3 0,-2-1 0,8-2 1,13-3 0,12-1 0,11-1 0,7 0 0,1 0 6,0 0-3,0 0 3,-2 0 3,-2 0-3,0 0-2,-1 0-1,1 0-4,-1 0 0,4 0 0,1 0 1,0 0 1,0 0 0,0 0 1,0 0 0,0 0-2,0 0-1,0 0 0,0 0 0,0 0-1,0 0 1,0 0 0,0 0-1,0 0 1,0 0 2,0 0-1,0 0-1,0 0-1,0 0 1,0 0 3,0 0-2,0 0-1,0 0 0,0 0 4,0 0-3,0 0 1,0 0-2,0 0 2,0 0-1,0 0-1,0 0-1,0 0 1,0 0-1,0 0 0,0 0 1,0 0 0,0 0-1,0 0 0,0 0 1,0 0 2,0 0-2,0 0-1,0 0-2,0 0 3,0 0-5,0 0 3,0 0 0,0 0-3,0 0 5,0 0 0,0 0-1,0 0 1,0 0 0,0 0 1,0 0 0,0 0-1,0 0 0,0 0-1,0 0 1,0 0-3,0 0 3,0 0-1,0 0 1,0 0 0,0 0 0,0 0-2,0 0-4,0 0-7,0 0 7,0 0-6,0 0 1,0 0-4,0 0-21,0 0-38,3 2-62,4 4-69,6 0 35,4-1-97,1-5-191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08:34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4242 4970 416,'0'0'0,"0"0"-33,0 0 33,0 0 2,0 0-2,0 0-112,0 0-102</inkml:trace>
  <inkml:trace contextRef="#ctx0" brushRef="#br0" timeOffset="16092.93">5082 7627 389,'0'0'50,"0"0"-42,0 0-2,0 0 37,0 0 42,0 0 12,0 0-15,0 0-21,-13 4 10,13-4-4,0 0-1,0 0 5,24 0 13,23 0-5,22 0-9,20 0-4,13-3-2,10-2-28,2 0 11,0 0-11,-5-1-4,-5 1-13,-7-1 9,-3 2-14,-11-2-3,-9-1-1,-10 5 0,-12-2-1,-14 1-7,-12 3-1,-15 0-1,-4 0 0,-7-3-1,0 3-2,0 0 1,0-2-4,0 2-6,0 0-4,-6 0 4,0 0 3,-6 0 1,-8-3-5,-4 3-1,-8 0-9,-7 0 1,-3 0 3,-11 0-12,-2 8-7,-14-1 7,-13 3 0,-13-1 20,-11 3-5,0 0 0,0 2 3,11-2 13,18 3 0,19-5 6,21-4-4,16-4 1,13 0 2,8-2 34,0 0 35,11 0-19,25 0-19,28 0-9,27-4 4,15-2 0,7-3-13,-2-1 0,-9 3 3,-6 0-2,-11 1 5,-7 2-13,-11 1-2,-9 2 4,-12 0-6,-14-1-7,-16 2-1,-6 0 1,-10 0-2,0 0 2,0 0-4,0 0-3,0 0 7,0 0-4,0 0 3,0 0 0,0 0-1,0 0 0,0 0 0,0 0 2,0 0-1,0 0-2,0 0-3,0 0 2,0 0 4,0 0-4,0 0 1,0 0-3,0 0 4,0 0 0,0 0-2,0 0 3,0 0 0,0 0 1,0 0 1,0 0 0,0 0-1,0 0 0,0 0 1,0 0-1,0 0 0,0 0 1,0 0-1,0 0 0,0 0-1,0 0 1,0 0-1,0 0-4,0 0-14,0 0-16,-3 0-41,-4 0-44,-9 0-76,-10 2-69,-9 4-245</inkml:trace>
  <inkml:trace contextRef="#ctx0" brushRef="#br0" timeOffset="19067.22">3328 8998 566,'0'0'255,"0"0"-229,0 0 16,0 0 67,0 0-46,0 0 53,0 0-42,0 0-39,0 2-15,0-2-3,0 2 4,0-2 17,19 0 26,23-4-10,19-10-19,18-1 1,4-4 5,-3 2 0,-8 2 3,-13 3-24,-11 4 2,-14 1-5,-10 2-7,-10 2-10,-12 1 0,-2 2-1,0 0-4,-7 0 0,-18 0 1,-11 8 1,-6 1 3,-8 1-2,-1 0 1,1 0 0,0-1 1,10 1-3,10-7 3,13 0 4,11-3-2,5 0 1,1 0 1,0 0 11,0 0-4,0 0 0,0 0-2,0 0-1,0 0-2,0 0-2,0 0 1,0 0-1,0 0 3,3 0-2,1 0 0,1 0-2,2 0 3,-2 0 0,1 0-5,-3 0 2,0 0 1,-2 0-2,1 0-1,-2 0-1,0 0 0,0 0 1,0 0-2,0 0 3,0 0-5,0 0 3,0 0-1,0 0 0,0 0 0,0 0-1,0 0-9,0 0-9,0 0-8,0 0-12,0 0-12,0 0-43,0 0-25,5-1-43,5-12-131,13-4-223</inkml:trace>
  <inkml:trace contextRef="#ctx0" brushRef="#br0" timeOffset="20896.87">5431 9028 31,'0'0'26,"0"0"-1,0 0 11,-103 0 39,73 0-11,-4 0 0,0 0 23,-6 0 0,2 0-9,-2 0 6,-1-3-9,3 2 2,2 1-12,6 0-2,5 0-7,11 0-7,4 0-4,6 0 10,4 0 2,0 0 14,0 0 1,16 0-7,27 2 0,32 4 6,27-2-12,19-4-3,15 0-9,5 0-6,3 0 4,-1-5-13,-8-5-1,-13 1-11,-9 3 5,-13 0-14,-15 3 4,-18 0-6,-16 3-6,-21 0-1,-17 0-4,-8 0 1,-5 0 1,0 0-6,0 0 4,0 0-10,0 0-3,-8 0-3,-5 0 4,-8 0 7,-9 0-4,-4 0 2,-5 0-6,-4 4 3,0 2 1,-5 1-1,-2 1-3,-5 2-6,0 4 9,2 2 0,2 0 0,6-1 9,11-3-1,5-3-1,10-3 5,9-2 1,2-2 1,5-2-2,3 0 1,0 0 0,0 0 2,0 0 2,0 0-2,0 0 0,0 0 1,0 0-2,0 0-1,0 0 0,0 0 0,0 0-1,0 1 0,0-1 0,0 2 0,0-2 1,0 0-1,0 0-1,0 0 1,0 0 1,0 0 2,0 0-2,0 0 0,0 0-1,0 0 1,0 0 1,0 0 0,0 0-2,0 0 0,0 0 0,0 0 1,0 0-1,0 0 0,0 0 0,0 0 4,0 0-6,0 0 2,0 0 0,0 0 1,0 0-1,0 0 0,0 0 0,0 0-1,0 0 1,0 0 0,0 0 0,0 0 0,0 0 0,0 0 0,0 0 0,0 0 0,0 0 0,0 0 1,0 0-1,0 0-1,0 0 1,0 0 1,0 0-1,0 0 1,0 0-1,0 0 0,0 0 0,0 0 0,0 0 0,0 0 0,0 0 0,0 0 0,0 0 0,0 0 0,0 0 0,0 0 0,0 0 0,0 0 3,0 0-3,0 0 0,0 0-3,0 0 3,0 0 1,0 0 1,0 0-2,0 0-2,0 0 2,0 0 0,0 0 0,0 0 0,0 0 0,0 0 1,0 0 2,0 0-3,0 0-3,0 0 3,0 0 3,0 0-3,0 0 0,0 0-2,0 0 2,0 0 0,0 0 0,0 0 0,0 0-29,0-3-93,8-14-77,15-13-221,13-10-305</inkml:trace>
  <inkml:trace contextRef="#ctx0" brushRef="#br0" timeOffset="23162.53">7399 7025 986,'0'0'18,"0"0"-1,0 0-17,0 0 53,0 0 26,0 0-20,78-31-14,-68 28-13,3-4 6,6 2 12,2 0-1,-2 1-8,0-1-17,-9 1 0,2 1-7,-3-2-6,0 1 1,3-1-5,3-1-4,0-1 1,-2 1-3,-3 1 2,-4 1-1,-3 0 7,-1 3 5,-2-1 1,0 2 3,0-3-5,0 1-3,0 2-4,-2 0 0,-12 0-6,-6 10-8,-8 18 7,-2 14 0,3 12 0,3 4 1,9-5 0,8-4 0,7-11 1,0-9 9,21-6-8,9-12-1,10-8 3,9-3 7,5-11 1,-1-17-6,-12-7 1,-13-11 2,-11-7-4,-12-4-3,-5-2-2,-14 4-2,-16 11-5,-10 13-14,-4 16 1,-2 10-17,1 5-21,9 10-7,10 12 14,12-1 4,14-1 3,0-3 15,24-5 20,18-5 9,17-7 2,10-2 10,8-15 6,0-7-3,-6 1-1,-4 0 10,-12 3-4,-14 3-6,-13 5-11,-13 5 2,-8 2-1,-6 4 0,-1 1-4,0 0-4,0 0-4,-8 0-5,-5 0 13,3 0 2,2 0-2,3 0 0,4 0 5,1 0-4,0 0-1,0 0 0,0 0 2,0 0-2,0 0 0,0 0 0,0 0 1,0 0 0,0 0-1,0 0 4,0 0-4,0 0 0,0 0 0,0 0 0,0 0 1,0 0-1,0 0 0,0 0 1,0 0-1,0 0 1,0 0 3,0 0-1,0 0-2,0 0-1,0 0-2,0 0 2,0 0 4,0 0-2,0 0 4,0 0-2,0 0 4,0 0 3,0 0-5,0 0-1,0 0-5,0 0 8,0 0-3,0 0 2,0 0 1,0 0-2,0 0 2,-6 0-8,-5 1-3,-8 18 2,-8 9 1,-4 15 0,1 15 1,5 3 0,8 3 7,8-7-2,9-13-3,0-8-3,11-14-5,14-9 4,8-9 1,9-4 3,4-17-2,-4-18-1,1-14-2,-5-14-1,-6-7 3,-7-5 0,-7-5 0,-10 0 1,-7 6-1,-1 11 0,0 19 1,-6 18-1,-3 10-1,2 11 0,-2 5-6,-2 0-8,-1 21 5,-2 16-3,3 13-3,6 15 4,5 5 5,0-1 6,17-2 0,6-6 0,6-5-4,2-9 4,2-5 0,0-13 1,0-7 0,0-8-5,5-9 5,1-5 2,3 0 1,0-19-1,-4-10 2,-6-8-4,-4-4 2,-7-5 1,-9 2 2,-7 3-4,-5 5-1,0 11 1,-7 9-1,-10 11 0,-6 5-13,-5 0 5,-4 21 0,3 10 4,0 8-3,9 3 5,9 0 1,8-4 1,3-5 1,5-12 0,13-8 1,7-12 5,6-1 8,7-14 1,5-21 0,2-15-7,-1-9-4,-5-6-3,-3-5-1,-11 2 5,-12-2-3,-8 9 1,-5 13-4,0 16 12,-15 20 1,-1 12-13,-10 11-4,-3 32-1,-3 21 5,7 17 5,6 8-3,11 3 6,8-5-1,0-2 4,15-14-2,12-13-9,5-8-7,6-5-97,-1-5-116,-1 3-221</inkml:trace>
  <inkml:trace contextRef="#ctx0" brushRef="#br0" timeOffset="24534.83">7345 8719 1039,'0'0'36,"80"-51"-2,-32 19-29,-8-1 107,-7-5-46,-11 4-29,-17-2-8,-5 2-10,-19 5-19,-16 9-7,-2 15-3,0 5 2,2 23-6,11 25 5,13 19 2,11 10 3,4 2 4,22-6 1,9-16 1,7-14-2,12-16-2,4-14 1,6-13-1,-1-1-39,-4-26 1,-9-13 9,-6-9 10,-11-10-22,-8-11 37,-9-4 6,-8 6 0,-8 9 1,0 19 10,0 19 26,0 15 4,-5 6-41,3 24-13,1 17 13,1 17 0,0 5 5,1 0-5,17-7 5,4-13 0,5-14 9,4-14 8,2-10 4,3-5 4,-3-12-4,-3-16 1,-7-8-7,-6-11-6,-3-7-11,-4-4-3,-6 0-13,-1 12-39,-3 16-44,0 19-28,0 11 13,0 19-89,0 17 107,0 6 25,0 1 59,0-7 9,2-6 36,17-11 62,9-12 28,5-7 9,6 0-6,1-7-24,-3-13-25,-7-3-15,-10-1-27,-10 0-2,-10 1-12,0-1-13,-21 6-11,-10 9-10,-3 9-10,-2 0 0,1 26-4,12 16 8,7 7-3,16 6-4,8-3-9,22-12-2,7-10-18,8-12 17,6-10 1,-1-8 21,-2-3 7,-5-17-24,-10-10 1,-3-4 20,-3-8-20,-7-2-1,-1 1 3,-8 5 18,-6 6-1,-3 11-3,-2 12 13,0 7 2,0 2 5,0 18-7,0 9 7,4 10 19,5 1-10,-1-2-11,-2-5 2,-5-2-5,1-5 1,-2-8 1,0-8-4,0-7 1,0-1 1,0-8 11,0-15-6,0-8-4,0-4 24,13-2 22,5 3-23,3 5 1,3 8 18,2 9 5,6 6-18,4 6-17,1 10-3,0 19-1,-3 8-7,-11 2 3,-9 4-7,-10-2-6,-4-2-38,0-8-83,-6-9-54,-3-10-325</inkml:trace>
  <inkml:trace contextRef="#ctx0" brushRef="#br0" timeOffset="24756.1">9524 8590 1306,'0'0'0,"0"0"-94,-73 95 94,19-54 28,-7 1-21,1-5-7,8-4-4,16-11-124,20-8-110,16-11-138</inkml:trace>
  <inkml:trace contextRef="#ctx0" brushRef="#br0" timeOffset="24926.56">9413 8788 455,'0'0'376,"83"-38"-327,-59 28 41,-14 6 42,-6 3-54,-4 1-36,0 0 9,-16 0-26,-15 9-16,-5 4-7,-6 1-2,3 0-28,1-2-54,2-2-3,0-2-71,0-2-115,2-5-101</inkml:trace>
  <inkml:trace contextRef="#ctx0" brushRef="#br0" timeOffset="27669.97">14638 4463 993,'0'0'0,"0"0"4,0 0-4,0 0 64,0 0-13,0 0-38,0 0-11,0 8 1,10-6 1,10-2-1,13 0-3,4 0-34,6 0-31,3-6-60,3-2-49,0-3-135</inkml:trace>
  <inkml:trace contextRef="#ctx0" brushRef="#br0" timeOffset="28773.81">18848 4163 509,'0'0'92,"0"0"-59,0 0 89,0 0 18,0 0-39,0 0-32,-4-7-19,4 7-8,14 0 12,14 0 22,22 0-11,19 0-7,16 0-3,16 0-13,8-5 1,3-3-12,-6 2-8,-11-4 3,-17 4-4,-14 2-5,-12 4-7,-16-3 1,-11 3-7,-11 0 0,-6 0-1,-6 0-3,-1 0 0,-1 0 0,0 0 0,0 0 0,0 0-2,0 0 2,0 0-2,0 0 2,0 0 5,0 0-5,0 0 3,0 0-3,0 0-1,0 0 1,0 0-1,0 0 1,0 0 0,0 0-1,0 0 1,0 0 1,0 0-1,0 0 0,0 0 0,0 0 1,0 0-1,0 0 1,0 0 0,0 0 2,0 0-3,0 0-2,0 0 2,0 0 0,0 0-21,0 0-39,0 6-50,0 8-91,0-2-41,0 8-291</inkml:trace>
  <inkml:trace contextRef="#ctx0" brushRef="#br0" timeOffset="30273.04">14738 5758 547,'0'0'226,"0"0"-216,0 0 31,0 0 105,127-39-35,-67 24-44,17-4 0,25 0-2,22-3-25,19-1 1,0 2-8,-16 3-4,-23 4 6,-23 5-9,-25 0-13,-20 4-4,-15 2 0,-13 3-5,-8 0-3,0 0-1,-6 0-9,-26 0-3,-17 6 7,-20 5-2,-15 0 3,-9 1 1,-2 1 3,-7 2 1,-2 2 1,-2 2 1,6-2-3,11 2 0,20-4 0,24-3 11,20-5 13,14-4 8,11-3 0,0 0 10,30 0-12,27-10-13,34-7-9,21-5 0,2 1 2,-11 1-6,-15 3-1,-14 5-2,-15 1-1,-14 3 0,-20 5 1,-16 1-1,-7 0-1,-2 2 0,-2 0-7,-22 0-5,-17 10 7,-18 4 6,-15 1 0,-8 1 0,-3 1 0,4-3 1,10-1 2,17-4-3,21-3-2,17-3 2,10-3 5,6 0 10,0 0-4,0 0-6,0 0-1,0 0-4,6 0-1,6 0 0,0 0-1,5-1-14,-1 1-18,1 0-24,-2 0-39,0 0 22,-5 0-20,1 0-46,-4 0 6,-1 0-51,2 0-98,-3 0-153</inkml:trace>
  <inkml:trace contextRef="#ctx0" brushRef="#br0" timeOffset="35135.84">18687 5467 463,'0'0'146,"0"0"-88,0 0-4,0 0 35,0 0-16,0 0 4,0 0-29,0 3-10,0-1-12,0-2-11,0 0 0,0 0-1,-2 0-10,0 0-4,1 2 3,0-2-6,1 1 0,-2-1-21,-1 1 3,-1 2 8,-6 2 7,-3-2 6,-3 4 2,0-3 0,-2-1-1,1 0-1,1 1 0,3-1 2,4-3-2,7 2 0,2-2 4,0 0 0,0 0 8,5 0 4,14 0 0,6 0 0,5 0-5,0 0 4,-3 0-4,-2-2-4,-2-5-6,4 2-1,5-2-16,7-3-82,-3 0-110,-3 0-125</inkml:trace>
  <inkml:trace contextRef="#ctx0" brushRef="#br0" timeOffset="41889.76">17258 9544 252,'0'0'50,"0"0"-16,0 0 66,0 0-2,0 0-60,0 0-2,0 0 38,0 0-29,3 0 16,-3 0-30,0 0 36,0 0-32,0 0-2,0 0-5,0 0-2,0 0-4,0 2-7,0-2-3,0 0-4,0 0-6,0 0 2,0 0-3,0 0 0,-3 0 0,3 0 0,0 0-1,0 0 0,-2 0 0,-1 0 3,2 0-2,-1 1-2,2-1 1,0 0 0,0 0 0,0 2 0,-2-2 0,1 0 0,-6 1 1,-2 0-1,-4 2 0,-1 2 1,4-3-1,-1 2 0,2 1 0,5-2 1,-1 2-1,4-5 0,1 3 0,0-3 2,1 0 19,22 0 27,6-3-23,6-7 0,-2 3 4,-5 2 1,-6 0-3,-10 4-14,-3 0-12,-7 1 1,-2 0 4,0 0-5,0 0-1,0 0-28,-2 0 5,-7 0 17,-1 2 6,-3 4 0,0-2 5,0 0-5,1 1 0,2-2 1,-1 0-1,4-1 1,5 1-1,1-3 1,1 0-1,0 0 11,0 0 4,0 0-2,0 0-8,0 0-5,0 0-16,3 0-43,6 0-30,4-3-26,2-5-23,6 2-15,4-5 0,5 0-90</inkml:trace>
  <inkml:trace contextRef="#ctx0" brushRef="#br0" timeOffset="43892.55">20474 9111 292,'0'0'385,"0"0"-271,0 0-53,0 0 69,0 0-24,130-17 17,-55 3-34,9-3-41,1 0-13,-6 3-10,-15 3-1,-15 4-2,-19 3-9,-17 4-5,-9 0-3,-4 0-5,0 0-2,-11 2-20,-16 14 17,-12 4 1,-10 1 1,-4-3-2,3 2 5,1-3 0,7-1 0,6-2 5,11-3-4,9-4-1,7-3 1,9-4 5,0 0 8,0 0 8,0 0-2,9 0-3,13 0-7,8 0-9,4-5-1,2 0-12,0 1-24,0-1-18,-2 0-43,-4 1-101,-7 1-10,-7 2-82,-6 0-71</inkml:trace>
  <inkml:trace contextRef="#ctx0" brushRef="#br0" timeOffset="50356.49">24074 11413 575,'0'0'175,"0"0"-168,0 0 20,0 0 54,0 0 31,0 0-2,59-57-75,-38 68-26,5 18 5,4 14 14,-3 11 7,-6 13-16,-8 8-8,-7 6 8,-6 15-9,0 6 3,-21 9-12,-14 4 9,-6-3-9,-1-3 1,4-8 0,12-3 0,15-12 2,11-6-4,0-14 3,14-11-2,10-11 0,5-5 5,6-8-5,1-6 4,6-7-1,4-6 3,2-8 1,-2-4 3,-9 0-6,-7 0-1,-9-6 4,-9 1 0,-7 0-5,-5 3 10,0 0 3,0-1-14,-14 1 0,-4-3-4,-5 5-4,-7 0 2,-5 7 1,-2 16 2,-2 11 1,1 11 0,6 11 2,4 11-1,7 6 10,0 11-2,4 4-2,1 9 7,7 7-5,4 7 0,5-4 1,0 2 2,0-8 1,8-13 0,3-9 1,0-12 9,-2-11-6,-4-11 2,-5-6 0,0-6-12,0-7-2,-14-5 1,0-4-3,-9-6-1,-5-5-2,-8-3-8,-7-3-44,0-5-65,7-18-154,12-10-203</inkml:trace>
  <inkml:trace contextRef="#ctx0" brushRef="#br0" timeOffset="51360.36">23924 14272 343,'0'0'344,"0"0"-344,0 0-38,0 0 38,0 0 55,0 0-34,9 3-20,-2-3 4,-3 0-5,0 0 0,-3 0 2,-1 0-2,0 0 5,2 5 13,3 6 22,1 9 12,2 7 7,3 6 3,2 6-4,-1 5 31,1 2-9,-4 2-43,-3 0 21,-1 3-28,-2 0-10,2-2-11,-2 1-5,0-6 6,-2-2-8,-1-7 1,0-8-2,0-6 1,-7-3-1,-7-5 0,-1-2-1,-3-2-5,4-1 4,4-2-1,4 0-1,2-1 0,2 2 0,0 1 2,1-3 1,-1-1 1,1-1-1,-1-1 1,2 0 1,0-2-1,0 0 2,-2 0 29,2 0-6,0 0 0,-1 0-10,-3 2-2,-2-1 32,-6 2-40,-6 1-2,-1 0-1,-5-1-1,0 0-2,3-1 0,3 0 0,1-1 0,4-1-4,3 0-19,6 0-27,2 0-33,2-5-82,0-9-45,2-3-249</inkml:trace>
  <inkml:trace contextRef="#ctx0" brushRef="#br0" timeOffset="51930.4">23964 14166 1311,'0'0'67,"0"0"-67,0 0 0,0 0 28,0 0 20,0 0-39,-5 104 10,-5-29 24,1 5-17,2-3-6,-2 0 22,1-5-15,4-1-11,1-7-2,3-6-14,0-1 3,0-8 2,4-11-2,3-6-2,-3-8 1,-4-9-2,0-4 2,0-2-1,-11-4 0,-4 2 1,-2-1-2,-2-2 0,-1 1-4,5-3-4,4 2-5,4-4 1,2 0 3,0 3-8,-1-2 4,1-1-1,0 0-16,1 0-16,-1 0-14,2 0 16,-1 0 17,0 0 3,1 0 11,1-4 13,2 0 1,0 0 2,0 1 0,0 0-3,0 3-5,0-1-53,5 1-75,9 0-42,-1 0-56,1 0 22,0 0-18,-1 0-73</inkml:trace>
  <inkml:trace contextRef="#ctx0" brushRef="#br0" timeOffset="52426.61">23871 15088 344,'0'0'95,"0"0"-81,0 0 32,0 0 17,0 0-17,0 0 21,16-12 31,-16 9 0,0-1-12,0-2-5,0-3-6,0-3-8,7-2 11,-1-2-16,3-3-14,-2-3-15,1-6-2,-2-6-7,0-8-4,-3-8-11,0-9-6,-3-4 0,0 0-2,-3 1-1,-8 6-7,1 12-3,5 13-1,2 8 6,3 10-24,0 6 9,0 4-35,0 3-10,0 0-16,14 1 0,-1 8-52,-2 1 6,-3 2-23,-6-4 49,1 0 67,0-2 20,0-2 14,0-1 13,-1 0 29,-1-2 66,0 0 4,-1 1-26,2 0-14,1 1-31,-1 3-4,3 2-3,-2 4-16,2 2-12,2 2-2,-1 2-4,2 0-2,-2-3 1,-3-1-19,-3-2-34,3-4-60,-3-3-92,0-4-145</inkml:trace>
  <inkml:trace contextRef="#ctx0" brushRef="#br0" timeOffset="59545.13">22309 11950 545,'0'0'49,"0"0"-43,0 0 40,0 0 55,0 0-30,0 0-29,0 0-19,0 3-14,0-3-9,0 0-1,0 0-29,13 0-109,9 0-44,4-6-239</inkml:trace>
  <inkml:trace contextRef="#ctx0" brushRef="#br0" timeOffset="67903.38">21156 13128 104,'0'0'66,"0"0"-55,0 0 12,0 0 42,0 0-9,0 0-13,0 0 6,-26 10 9,26-10 11,0 0 2,0 0 13,0 0-23,7 0-40,9 0 41,6 0-31,6 0-3,8-4-3,7-1 6,3-3-6,10-1-3,0 1-5,8-3-1,5 0 6,-2 1 0,-1 0 46,-11 3-40,-7 5-24,-5 2 0,-3-2-3,-6 2 1,-2 0 0,-8 0 0,-6-1 0,1-3-2,-2 1 2,-3 0-1,-2-1 0,-1 1 0,-7-1-1,-1 4 0,-1 0 0,-2 0-3,0 0-8,0 0-9,0 0-9,0 0-1,0 0 3,-9 0 5,-9 0 7,-6 0-3,-6 0 5,-3 4-7,-6 0-12,-7 2 3,-2-1 5,-5 2 8,-4 0 4,-1 3 6,0 0 6,-3 0 2,3 2 0,4-3 1,6-1 5,14 0-4,11-3 11,14-4 5,8-1 7,1 0 21,0 0-8,3 0-12,22 0 11,14 0 4,12 0-7,5-1 3,0-4 6,-1-1-8,-3 1-16,-1-1 3,-3 0-15,-2-1-2,-6 0-1,-7 2-5,-6-3 1,-8 4 5,-9 1-4,-6 3-1,-4 0 0,0 0 1,0 0-1,0-2-2,0 2 0,0 0 0,0 0-1,0 0-4,0 0-3,0 0 2,0 0-2,0 0 8,0 0-3,0 0 0,-4 0 3,-3 0 0,1 0 1,-3 0-1,5 0 0,1 0 0,1 0 0,2 0 0,0 0 0,0 0-1,0 0 0,0 0 0,0 0 1,0 0 1,0 0-1,0 0 0,0 0 1,-1 0 0,1 0 1,0 0-1,0 0 1,0 0 0,0 0 0,0 0-1,0 0 1,0 0-1,0 0 1,0 0 0,0 0-1,0 0-1,0 0 1,0 0-1,0 0 1,0 0-1,0 0 1,0 0-1,0 0 1,0 0-1,0 0 0,0 0 2,0 0-2,0 0 0,0 0 0,0 0 0,0 0 0,0 0 0,0 0 0,0 0-2,0 0 4,0 0-4,0 0 2,0 0-1,0 0 0,0 0-4,0 0-5,0 0-16,0 0-20,0 0-37,0 0-1,-5 0-27,-7 0-149,-3 3-92</inkml:trace>
  <inkml:trace contextRef="#ctx0" brushRef="#br0" timeOffset="70765.06">18424 14444 204,'0'0'25,"0"0"-18,0 0 2,0 0 0,0 0 14,0 0-7,46 4-5,-44-2-7,-2-2 1,2 0-5,-2 0 4,0 0 9,1 0-13,1 0-4,1 0-5,-2-3 9,4 0-2,0-2-24,1 3-11,0 1-12,-1 1-25,1 0-52</inkml:trace>
  <inkml:trace contextRef="#ctx0" brushRef="#br0" timeOffset="74541.43">14700 16094 898,'0'0'180,"0"0"-103,22-77 52,-19 63-39,-3 6-4,0 5-19,0 3-36,-7 0-25,-11 0-5,-11 14-1,-2 7-2,-2 8 2,5 2-3,6 0 2,5-1 0,13 1 1,4-5 0,13 2 0,24 0 0,15 2 3,8 1 14,0 2 9,-8 3-6,-13 6-2,-12-1-10,-15 3-5,-9-1-3,-3-9 0,-6-3-3,-14-12-10,-2-8-3,1-11 4,0 0 3,2-27 4,5-9 3,8-10-1,6-3 3,2 1 8,22 4-2,13 10 7,8 7 7,4 11-3,3 14 10,2 2-7,-2 17 0,-4 14-1,-8 10-11,-8 2 5,-12 2-2,-8-4-11,-6-5 0,-4-9-4,-2-8 0,0-10-24,0-9-22,0 0-49,-14-15-71,-6-16-241,-6-10-340</inkml:trace>
  <inkml:trace contextRef="#ctx0" brushRef="#br0" timeOffset="74685.85">15041 15983 1005,'0'0'43,"0"0"-43,0 0 14,0 0 3,105 3-17,-80 30-60,-4 7-153,-6 8-52,-5 2-147</inkml:trace>
  <inkml:trace contextRef="#ctx0" brushRef="#br0" timeOffset="75014.24">15288 16315 382,'0'0'344,"0"0"-223,0 0-41,89 32 61,-65-14-34,1 2-21,-2 3-36,-3 5-13,-3-3-9,-5 1-5,-6-2-11,-5-8-2,-1-6-10,0-3 3,0-7-2,0 0 1,0-10 7,0-13-5,0-7 0,0-2 7,3-1 8,15 4 8,6 7 15,3 6 4,6 8-11,2 8-7,4 3-4,-2 20-2,-3 9-9,-9 2-7,-6 5-4,-7 0-2,-5-3-2,-5-9-5,-2-6-58,0-12-98,0-9-100,0-1-138</inkml:trace>
  <inkml:trace contextRef="#ctx0" brushRef="#br0" timeOffset="75240.22">15987 15961 888,'0'0'234,"0"0"-212,0 0 34,0 0 50,18 88-11,-15 4 2,0 14-68,1 5-10,2-13 5,8-12-3,2-16-9,6-12-12,5-19-8,8-15-50,7-16-81,7-8-54,-2-12-49,-6-21-267</inkml:trace>
  <inkml:trace contextRef="#ctx0" brushRef="#br0" timeOffset="75758.81">16406 16199 669,'0'0'396,"0"0"-375,0 0 14,0 0 119,0 0-60,0 0-73,-42 61-1,40-16 11,2 5-17,0-3-9,7-4-5,6-7 0,7-9-9,-1-12 3,4-11-4,2-4 0,0-7 5,-1-19 5,-7-6 3,-8-2 0,-5 0-3,-4 6 8,0 8-1,0 7-1,0 10-2,0 3-4,0 6 0,9 19-7,3 6 3,3 5 8,1-3-2,5-5-2,1-9 0,3-9 0,0-8 1,3-2 3,-3-19 1,-1-10 10,-5-10 9,-12-6-3,-5-2 14,-2-3-12,-7-1-11,-15 2-9,-2 8-3,2 11-14,5 14-30,5 14-31,5 2-81,2 14-188,2 7-151</inkml:trace>
  <inkml:trace contextRef="#ctx0" brushRef="#br0" timeOffset="75993.38">16892 16007 1352,'0'0'48,"0"0"-41,36 84 28,-13-15 77,3 8-38,1 1-53,-3-6-8,0-10-9,-5-10-4,-3-11-7,3-13-49,-4-12-49,-2-14-11,-4-2-71,-6-15-91,-3-13-307</inkml:trace>
  <inkml:trace contextRef="#ctx0" brushRef="#br0" timeOffset="76112.12">17082 16325 506,'0'0'675,"0"0"-619,0 0-13,0 0 29,0 0-61,122-51-11,-59 36-217,10-7-470</inkml:trace>
  <inkml:trace contextRef="#ctx0" brushRef="#br0" timeOffset="76606.6">17327 16431 813,'0'0'129,"0"0"-34,0 0 22,0 0 27,0 0-30,97-15-1,-28 10-38,6 0-36,0-1-29,-10 0-7,-7 0-3,-14 1-21,-10-3-80,-18-1-117,-16-2-27,0-3-33,-30-3-24,-8-5-185</inkml:trace>
  <inkml:trace contextRef="#ctx0" brushRef="#br0" timeOffset="76752.67">17649 16218 428,'0'0'326,"0"0"-78,-103-58-44,89 53-31,8 5-59,3 24-59,3 23-12,0 15 21,0 8-18,9 5-28,3-7-12,3-4-5,5-9-1,11-16-23,8-11-102,12-16-136,2-12-197</inkml:trace>
  <inkml:trace contextRef="#ctx0" brushRef="#br0" timeOffset="77099.84">18244 16124 992,'0'0'79,"0"0"-76,-34-81 23,-5 76 62,-5 5-30,-6 18-48,2 18-10,11 5-2,13 3-1,18-3-10,6-12-1,12-7 9,19-14 5,5-8 13,7 0 7,3-13 22,-2-4 23,-3 3-5,-8 6-4,-7 6 7,-5 2-29,-5 12-9,-5 19-1,-3 6-5,-6 12 3,-2 1-11,0 0-11,0-4 0,0-4-4,10-12-78,5-7-85,4-13-102,0-10-133</inkml:trace>
  <inkml:trace contextRef="#ctx0" brushRef="#br0" timeOffset="77400.41">18618 16106 718,'0'0'368,"0"0"-345,20-79-13,-20 79 109,0 29-26,0 22-85,0 17-1,0 4 1,10-8-3,10-9 1,5-12-2,2-11-3,-2-14 4,-1-15-1,-5-3 1,-1-17 13,-6-17 3,-2-12-7,-10-8 3,0-3 7,0 2-2,-14 6-7,-3 10 14,-2 10-17,-3 9-12,0 9-3,-3 5-32,-1 4-37,6 0-33,3 1-141,6-3-163</inkml:trace>
  <inkml:trace contextRef="#ctx0" brushRef="#br0" timeOffset="77632.61">18891 15780 1221,'0'0'134,"106"39"-121,-45 26 72,-10 27 57,-15 24-55,-20 12-36,-16 7-16,-12-8-15,-24-11-17,-9-17-3,-4-22-17,-1-19-72,-1-26-138,0-24-210</inkml:trace>
  <inkml:trace contextRef="#ctx0" brushRef="#br0" timeOffset="78092.81">19757 16479 936,'0'0'112,"0"0"-24,0 0 69,0 0-63,0 0-16,105-82-35,-69 72-28,0 3-15,-3 4-13,-8 3-81,-10 0-162,-13 5-220</inkml:trace>
  <inkml:trace contextRef="#ctx0" brushRef="#br0" timeOffset="78232.08">19838 16581 1025,'0'0'145,"0"0"-135,0 0 13,0 0 2,0 0-25,81 0-126,-27-8-240</inkml:trace>
  <inkml:trace contextRef="#ctx0" brushRef="#br0" timeOffset="79093.14">21005 16111 966,'0'0'41,"0"0"0,0 0 43,-83 20-44,48 26-27,-2 14-9,7 8 4,10 2-1,10-6-3,10-10 3,0-15-5,15-14-2,10-12 0,6-13 10,4 0-2,1-18 1,0-11-3,-4-8 1,-3 1-3,-6 7-2,-6 10 0,-7 11 2,1 8-4,0 10 2,3 19-1,2 10 11,1 1-3,4-3 4,6-8-1,4-12-2,3-8-6,1-9 5,-1-6 2,-7-19-2,-7-8-2,-10-10-2,-10-4 0,-5-1-5,-23-1-6,-10 8-18,-3 10-39,2 14-1,3 13 21,6 4-3,8 3 14,11 10 23,11-1 4,0-2 5,24-6 3,14-4 35,11 0 15,6-19 19,0-3-8,-4-2-13,-6-4-16,-8 1-4,-10 3-7,-9 0-15,-14 5 6,-4-1-11,-3 1-1,-25 8-3,-11 10-27,-7 1-2,4 21 4,9 10 16,14 7 4,19 6 5,0-1 1,31 2 21,12-1 33,1-4 5,-5-4-3,-12-3-25,-5 0-16,-16-2-11,-6-3-2,-5 2-1,-25-8-2,-9-4-67,-5-9-80,4-9-148,10-4-234</inkml:trace>
  <inkml:trace contextRef="#ctx0" brushRef="#br0" timeOffset="79529.5">21891 16254 785,'0'0'427,"0"0"-413,0 0-14,0 0 47,0 92 10,0-56-28,0-2-18,0-5-8,7-5-1,14-7 1,2-12 5,3-5-8,2-4-14,-4-21-9,-4-4 7,-5-4 8,-5 5-2,-1 6 9,-6 8 0,0 11 1,-1 3 0,-1 8-15,2 16 9,2 6 6,5 3 3,5-3 8,3-8 4,3-5-1,1-8-3,0-9-2,1 0 4,-4-19 9,-4-9-2,-7-5 0,-8-3 7,0-5-13,-8-1-5,-11-2-9,7 3-25,0 7-40,9 8-61,3 9-155,0 6-298</inkml:trace>
  <inkml:trace contextRef="#ctx0" brushRef="#br0" timeOffset="79742.36">22637 15952 1376,'0'0'173,"0"0"-167,59 99 45,-57-32 25,-2 6-22,-12 0-17,-8-7-21,5-5-12,4-7-4,3-6-32,7-6-42,1-7-92,0-14-155,1-12-320</inkml:trace>
  <inkml:trace contextRef="#ctx0" brushRef="#br0" timeOffset="79907.09">22669 16295 1486,'0'0'68,"169"-41"-61,-62 31-8,8 9 1,1 1-133,-12 9-343</inkml:trace>
  <inkml:trace contextRef="#ctx0" brushRef="#br0" timeOffset="81156.89">15041 17440 245,'0'0'796,"0"0"-732,-46-77-16,25 61 90,-7 7-71,-7 9-28,-3 7-34,1 25 2,7 11-7,15 6 1,12 4 0,6-2 7,33-8 2,10-5 8,6-8 10,-4-5 1,-9-4 7,-12 1-11,-7-3-19,-12 1-5,-8 1-1,0-1-7,-15-3-16,-8-8-25,-4-6 8,1-3-12,5-9 19,9-19 24,10-6 7,2-7 2,14-2 24,16 2 11,6 5 11,4 11 3,-2 8 10,-2 15-20,0 2-12,-4 14-10,-6 11-3,-5 8-6,-9 0-8,-7 0 0,-5-4-1,0-1-1,0-9-44,1-6-53,9-5-58,4-8-168,1 0-281</inkml:trace>
  <inkml:trace contextRef="#ctx0" brushRef="#br0" timeOffset="81299.76">15225 17353 333,'0'0'866,"0"-81"-818,9 60-45,0 18-3,4 3-16,0 20-105,4 14-132,-5 9-409</inkml:trace>
  <inkml:trace contextRef="#ctx0" brushRef="#br0" timeOffset="81613.22">15559 17606 1146,'0'0'157,"0"0"-150,0 0 1,0 0 46,0 0 6,0 0-27,61 98-24,-64-69-9,-8-2-12,3-10-46,3-8-19,3-9-36,2 0 46,0-20 67,14-13 2,10-9 12,8-1 26,4-1 40,-3 8 15,-3 8-19,-6 11-4,-6 13-16,0 4-35,-3 5-18,0 19-3,-3 9-2,1 2-10,-1 0-80,0-1-67,4-8-131,4-13-332</inkml:trace>
  <inkml:trace contextRef="#ctx0" brushRef="#br0" timeOffset="81831.31">16083 17156 1273,'0'0'62,"0"0"-58,0 0-3,-74 118-1,67-25 22,7 12-10,6 1-9,21-10-3,5-11-6,7-15-18,0-17-57,4-13-55,-2-14-61,-2-14-2,-1-12-93</inkml:trace>
  <inkml:trace contextRef="#ctx0" brushRef="#br0" timeOffset="82244.02">16414 17519 769,'0'0'237,"0"0"-223,0 0 3,0 0-4,0 0-2,0 90 8,16-41-14,2-3-5,6-7-5,4-8-11,0-11-16,1-12-29,-2-8 2,-6 0 52,-2-16 7,-4-9 7,-6-1 33,-5 0 29,-1 7 3,-1 6 26,-2 10-4,1 3-46,2 5-48,4 20-2,3 1 2,2 3 2,2-5 2,3-7-3,4-6 7,1-9-5,-2-2-3,-3-8 3,-4-16 5,-8-8-7,-5-4 8,0-10-4,-18-1 7,-5 0-12,-1 0-4,3 9-61,3 4-108,7 8-102,8 6-192</inkml:trace>
  <inkml:trace contextRef="#ctx0" brushRef="#br0" timeOffset="82448.07">16994 17308 894,'0'0'523,"0"0"-519,0 0 8,31 120 69,-30-59-3,-1 8-26,0-6-35,4-3-11,3-8-6,-1-9-5,3-9-52,1-12-66,-5-5-104,1-14-98,-3-3-218</inkml:trace>
  <inkml:trace contextRef="#ctx0" brushRef="#br0" timeOffset="82591.21">16994 17623 1135,'0'0'175,"0"0"-156,0 0 44,0 0-35,93-29-28,-29 25-33,15-7-259,5-4-560</inkml:trace>
  <inkml:trace contextRef="#ctx0" brushRef="#br0" timeOffset="83061.24">17556 17747 482,'0'0'167,"0"0"-106,0 0 66,-80-36 28,66 30-19,7 5-1,5-5-25,2 4-11,6 2-37,24 0-41,25 0 13,20 0-15,14 0-14,2 0-5,-7 0-73,-10 0-156,-11 0-151,-12 0-462</inkml:trace>
  <inkml:trace contextRef="#ctx0" brushRef="#br0" timeOffset="83398.2">18456 17331 1204,'0'0'123,"-39"-93"-120,-16 76 6,-8 17 14,-4 27-17,4 24-3,10 10 1,18 2-4,23 0 0,12-9-3,15-15 0,22-11-4,13-16 7,6-12 6,4-3 5,-3-15 17,-9 1 55,-10 4 11,-10 10-28,-9 3-21,-6 13-20,-10 20-10,-3 11 4,0 10-5,-11 3-12,-4-3 1,2-5-3,7-9-7,6-7-37,0-10-59,6-11-82,15-12-50,6 0-2,3-25-412</inkml:trace>
  <inkml:trace contextRef="#ctx0" brushRef="#br0" timeOffset="83659.8">18737 17540 522,'0'0'500,"8"-74"-464,-8 62 29,-3 12 102,-13 4-115,-2 28-48,3 14 7,13 3-6,2 0-4,18-9 1,13-15-4,5-8 1,0-10 1,-4-7-1,-9-3 1,-11-19 7,-5-9 0,-7-5-4,0-3 9,-14 0 3,-14 5-4,-1 7-11,1 8-2,4 8-25,4 10-49,6 1-115,2 0-86,4 0-127</inkml:trace>
  <inkml:trace contextRef="#ctx0" brushRef="#br0" timeOffset="83878.36">18897 16992 1066,'0'0'367,"163"98"-321,-78 3 47,-8 19 13,-19 5-23,-20-7-27,-22-7-24,-10 4-21,-6-15-9,-22-11-2,-7-18-25,-10-33-50,3-18-75,4-20-272,5-14-570</inkml:trace>
  <inkml:trace contextRef="#ctx0" brushRef="#br0" timeOffset="84330.35">19917 17655 723,'0'0'131,"0"0"-122,0 0 74,0 0 24,0 0-17,0 0 8,15 3-2,8-3-32,8 0-11,11 0-31,7-8-16,-3-1-6,-6 4-63,-17 5-165,-17 0-116,-6 9-259</inkml:trace>
  <inkml:trace contextRef="#ctx0" brushRef="#br0" timeOffset="84465.96">20009 17756 837,'0'0'198,"0"0"-195,0 0 11,0 0 40,0 0-25,0 0-20,85 10-9,-30-10-166,7 0-252</inkml:trace>
  <inkml:trace contextRef="#ctx0" brushRef="#br0" timeOffset="84793.89">20832 17756 731,'0'0'53,"0"0"-21,0 0 105,0 0-4,0 0 18,0 0-38,-24-33-46,52 30-14,19-4-9,14 0 0,10 0-28,5 2-16,-1 1-3,-10 4-108,-6 0-116,-14 0-89,-11 1-281</inkml:trace>
  <inkml:trace contextRef="#ctx0" brushRef="#br0" timeOffset="85550.9">21598 17394 1045,'0'0'87,"3"-78"-83,-3 59 107,-6 9 7,-10 10-72,-2 12-31,-6 29-14,1 10 8,10 7-6,12 3 8,1-3-6,28-7-3,14-5 3,7-15 0,1-7-3,2-9-1,-5-10 0,-9-5 0,-4-3 2,-12-11 4,-10-5-3,-10 2-2,-2 4 2,0 4-4,-5 9-4,-4 0 2,6 0-1,3 3-2,0 13 0,9-4 5,18 3 5,7-8-5,7-5 5,3-2 0,-2 0-1,-6-16 0,-11-4-2,-10-4-1,-12-5 2,-3-1 0,-14-3-3,-24-3-5,-11 7-6,-9 5-11,-2 7-14,8 9 5,9 6 20,16 2 8,13 0 3,13 0-1,1 0 1,16 6 10,21 0 4,7-1 0,14-5 10,0 0-6,5 0-1,-1-15-5,4-6-3,0-8-1,1-5-5,-8-5 1,-14-1-3,-13 4 12,-19 3 7,-13 6-6,-3 5-12,-28 9-2,-12 10-3,-5 3 1,0 16-4,9 13 3,12 8-2,18 9 4,9 2 0,20 5 1,13-2 5,4-7 17,-3-1 3,-8-3 9,-7-5-9,-10 0-14,-9-4-1,0-9-10,-8-3 0,-12-2-21,-3-7-48,-4-8-70,0-2-95,7-9-92,14-18-264</inkml:trace>
  <inkml:trace contextRef="#ctx0" brushRef="#br0" timeOffset="86135.07">22689 17414 848,'0'0'289,"0"0"-255,0 0 65,0 0-48,0 0-18,0 0 8,0 92-22,9-54-13,-2-1-4,5-7-2,-3-7 0,4-12-15,-1-6-14,2-5 19,4-2 10,-1-20 0,-3-8-5,-3 2 1,-4-1 4,-6 9 5,1 6-1,-2 7 10,0 7 3,0 0-17,0 12-5,1 12 5,12 4 13,12 2-8,3-5-1,3-5 5,-1-3-4,-3-11 0,1-6-3,-2 0 8,-4-15 16,-3-14 16,-9-5-5,-9-6-20,-1-2-7,0-2 3,-15 4-2,-4 4-8,2 6-3,-2 10 0,7 6-4,2 8-32,4 4-63,1 2-50,2 0-122,3 3-179</inkml:trace>
  <inkml:trace contextRef="#ctx0" brushRef="#br0" timeOffset="86383.31">23233 17056 1058,'0'0'174,"0"0"-68,0 0-7,0 0 17,20 124 4,-4-41-41,3 4-31,-2 1-4,-2-7-14,-4-8-17,-1-7-11,-2-8-2,-3-8-8,-5-13-41,0-10-20,0-13-34,0-12-105,-8-2-107,0-22-90</inkml:trace>
  <inkml:trace contextRef="#ctx0" brushRef="#br0" timeOffset="86518.66">23241 17464 1098,'0'0'144,"127"-31"-134,-32 17 40,21 3-11,15 9-39,2 2-94,-10 0-211</inkml:trace>
  <inkml:trace contextRef="#ctx0" brushRef="#br0" timeOffset="96480.07">21749 15448 270,'0'0'0,"0"0"-51,0 0 14,0 0 37,0 0 0,0 0-53</inkml:trace>
  <inkml:trace contextRef="#ctx0" brushRef="#br0" timeOffset="97176.12">22663 15475 409,'0'0'123,"0"0"-82,0 0-38,0 0 22,0 0 63,0 0-52,-1 0-4,1 0-28,0 0 0,0 0 7,0 0-10,3 2 10,10-1-4,-2 1-4,2-2 0,0 1-3,0-1 4,0 0-4,-1 0-2,-2 0 2,-1 0-16,-3 0-25,-3 0-57,-3 0 10,0 0-50,0-6-123</inkml:trace>
  <inkml:trace contextRef="#ctx0" brushRef="#br0" timeOffset="102824.79">725 11305 800,'0'0'0,"0"0"-105,-89 6 105,62 27 4,-3 20 8,6 21 30,6 20 23,11 13-17,5 9-3,2 5 2,2 5 5,20 11-8,9 7 1,11 0-19,6-6-23,-3-17 1,-8-18-4,-10-20 3,-8-27 0,-13-17-1,-4-17 5,-2-13 1,-6-9 4,-18-2 7,-6-18 33,0-6-29,8-3 15,10 0 5,12 9 20,0 6-7,6 9-29,24 5-18,13 19-8,9 29 5,5 30 10,-8 25-5,-19 23-7,-21 8-3,-9-6 0,-18-12-1,-15-17 5,-1-20-5,0-17 1,1-18 3,6-15 0,15-15 23,6-7 17,6 1 4,15 6-27,30 15 44,22 12-35,9 15 12,4 14-16,-5 15-8,-5 19-12,-7 20-1,-10 16-3,-6 22 0,3 15-1,5 2-2,19-6-18,26-17-52,38-23-68,31-25-339</inkml:trace>
  <inkml:trace contextRef="#ctx0" brushRef="#br0" timeOffset="104912.16">22651 12816 430,'0'0'0</inkml:trace>
  <inkml:trace contextRef="#ctx0" brushRef="#br0" timeOffset="107781.4">13229 10638 616,'0'0'80,"0"0"-26,0 0-47,0 0 9,0 0 59,0 102 13,0-23-17,0 22-24,0 15-29,0 11-10,0 13-3,0 12-2,0 6 0,0 9 1,0 0 0,0-7-2,0-5 0,0-9-1,0-6-1,3-4 0,9-6 0,6-5 3,2-10-3,2-7 0,-7-6-1,-8-4-3,-7-7-4,-1-2-44,-19-2 49,-5-2 1,1-3 0,6-3-20,8-4 22,8-6 0,2-4-1,0 0-2,12-2 3,-3-3 0,-2 1 0,0-5 0,-6-4 1,-1-6-1,0-4 0,0-1-3,0-4 2,0-2 2,0 2 4,9 3 14,0 2-15,-2 4-2,1 8-2,-1 3 0,-5 0 0,-2-3 2,0-8 5,0-4-6,0-1-1,0-2 3,0 0-2,0-1 2,0 4-3,7 1 1,4 7 1,9 2-2,3-1 1,2-1-1,1-9 0,-10-15 0,-7-10-23,-9-16-128,0-3-40,-3-26-201</inkml:trace>
  <inkml:trace contextRef="#ctx0" brushRef="#br0" timeOffset="110952.8">13192 10612 155,'0'0'379,"0"0"-379,100-27 0,-15 20 0,15 2 36,12 5 29,7 0-13,0 0-14,-1 14 6,0 3-3,1 5-12,3-1-15,10 1-6,12 5 0,10 3-6,9 2-2,8 3 1,0-6 0,6 2-1,-7-6 0,-11-2-1,-2-6-11,-12-5-35,-1-3-45,1-5 89,-5-3 2,9-1-2,5 0 3,6-6 7,8-4 3,1 2 17,-2 2-17,1 3-10,-7 1-1,1-2-32,-2-2 6,-2 0 26,4-1 1,-5 1-4,-2 1 4,-3 1 4,-4 1-3,-4 3 3,-2 0-4,-8 0-1,-4 0 0,-2 0-35,-11 0-29,-10 0 22,-4 0 23,-5 0 20,-4-4 1,-3 0-1,-7-1-2,-4 0-8,-5-1-55,-5-2 17,-2 2 24,-2 0 24,0 4 0,1-3 0,1 2 0,0-1-8,0-3 3,1 1 5,-5-1 10,0 0 10,-3 2-4,3 0-3,4-1-11,3 0-1,4 2-1,1-4-3,6 2 3,4-2-3,5 0 3,3-4-7,3 3 7,5-3 1,-2 2-1,3-2 3,4 2 10,3-1-13,1 0-2,10 2-1,-2-3-9,0-1-1,2-1-5,-2-3 13,-1 0 5,-5 1 3,-9-2 1,-4 1 7,-8 2-3,-9 1 6,-12 2-10,-16 2-4,-14 1-5,-15 4 5,-13 2 3,-10 1 0,-3 2 90,0 0-41,-13 0-47,-6 10-5,-2 4 1,-2 3-1,-1 3 2,-1 1-1,-3 5 0,4 2 5,0 5 16,6 6 24,2 10-1,5 9-6,4 9 17,4 16-15,3 10-7,0 12-20,0 12-5,0 10 6,0 7-7,0 6 20,0 6-1,0 1-1,0 4-11,0 3-3,0 3-5,0 5-6,0-3 1,-2 1-2,-4-5 2,2-7-1,2-3-1,2-7 3,0 2-3,0-4 0,0-8 0,5-2 0,-4-7-1,-1-8 1,0-4-4,0-9 3,0-8-5,0-9-16,0-9 22,0-8-1,0-10-1,1-1-13,1-3 4,-2-7-5,0-3 1,0-5 5,0-2 6,-4-2 3,-2 1 0,1-3-16,2 0 0,-1 0 16,-2-3 1,1 1-3,-1-3 2,-1-1 0,1 1-21,-1 0 22,1-1 0,3 5 0,3 3-1,0-2 1,0 3 1,0 2-1,1 0 0,3 3 0,1-2 2,-3-2 0,-2 3-2,0-2 4,0 0-4,0 1 0,0-1-1,0-1 1,0-7-47,-3-4 46,-2-4-3,1-7 3,-1-5-2,2-2 2,-3-1 2,-1 0 4,-2 1-3,-3-1-2,-9-3 0,-1 0 0,-8 0 0,-2 0-2,-2 0 0,0 0 0,2 0 0,4 0 1,1 0-2,1 0-9,-2 0-8,-3 0 11,-5 5 5,-4-3-4,-6 0 7,-1-2 0,-1 0-9,-6 0 10,-6-7 0,-4-2-1,-5-4 2,-4-3-2,-11-1-3,-8-4-49,-7-1 11,0-2 32,3-2 10,9 4 4,10 2 10,7 4-5,9 5 12,7 1-18,-2 3-3,-4 0-6,-7 1 6,-9 1-3,-2-1 3,-2 1 0,-4-1 2,5 1 3,0 3 22,7-1-21,7 3-6,8 0-1,-1-1-1,-5-2 1,-7 0-2,-8-1 3,-6-2 1,-9 0 5,-2 3 17,-1-1 3,5 1-8,7 3 3,6 0-6,3 0-9,4 0-5,3 0 4,4 3-5,6 4 0,0-2 0,0-1-1,-2 1 1,-5 3 2,-3-2-1,0 0 7,-2 1 0,4 0-5,3 0 8,2 0-2,3 0-4,2 2-4,1 2-1,-1-4 1,-5 1 1,-9-1-2,-6-3 0,-9 2 1,-3-2-2,0 1 2,2 0 1,1 0-2,4-3 0,3-2 3,3 0-3,-3 0 0,-3-9 0,-3 1 1,2-3-1,1-2 7,-6 4 12,-11 1-18,-7 2 2,-5 3 0,2 3-3,4 0 1,5 0 2,5 0-1,1 0 1,1 0 5,-2 6-7,-1 5 2,4 2 3,0-2 20,0-2-9,-2-2-5,2-4-5,-1-3-4,-2 0 1,-3 0-4,-4 0 3,-3-10-3,2 0 0,3 1 0,8 4 0,6 0 2,8 4-1,-2 1 3,1 0-1,2 0 10,4 0-7,7 0 2,-1 6-6,2 2 3,-2 1-4,-1 1 0,-2-1 0,1-3 0,4-2-2,1-3 3,2-1-2,3 0 0,-3-6 0,1-10-5,-1 4 3,3-1-1,1 8 1,3 4 0,1 1-1,0 0 0,9 0 2,4 0 1,10 0 0,7 0 0,5 1 2,8 1-1,1-2 2,5 0 2,1 3-3,-6-3-2,-1 7-2,-6 3 1,-6 0 1,0 0 0,1 0-1,4-1-1,4-2 2,8-3-11,2 1-44,3-5-57,0 3-89,0-3 62,2 0 22,7 0-91,-2 0 93</inkml:trace>
  <inkml:trace contextRef="#ctx0" brushRef="#br0" timeOffset="146197.25">24350 15504 1279,'0'0'24,"-99"70"-17,9-21-7,-21 4 11,-9 2 10,-4 1-6,11 2-9,19-2-6,15-5-5,26-11-95,26-12-120,27-17-187</inkml:trace>
  <inkml:trace contextRef="#ctx0" brushRef="#br0" timeOffset="146385.28">24586 15573 962,'0'0'401,"0"0"-391,0 0-1,-81 28 13,-8 27 61,-18 18-24,-17 11-28,-3 6 5,8 2-33,13-5-3,11-9-49,20-12-224,9-22-480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11:04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 2667 595,'0'0'89,"-79"-12"-49,70 5 128,9 0 43,9 0-43,37 2-99,36 3-12,46 2-4,41 0-11,30 0 11,24 0-5,29 0-19,24 0 5,33-10-2,22-8-14,14-5-4,2 2 10,-10-2-6,-27 4-9,-26 2-5,-32 2 6,-30 1-4,-26 6-6,-23 4-1,-29 2-1,-35 2 4,-33 2-2,-31 7 0,-24-1-9,-15-4-3,-6-1-34,0 2-19,-12-1-8,-27-2-29,-15-2-59,-17 0-38,-11 0-46,-8-6-111</inkml:trace>
  <inkml:trace contextRef="#ctx0" brushRef="#br0" timeOffset="449.71">1928 2601 1026,'0'0'68,"0"0"-68,0 0 9,0 0 93,0 0 5,150 33 62,13-14-55,66-2-58,61-7-6,51-5 6,34-2-13,12-3-1,4 0-5,-9-13-19,-18-5 5,-21-2-6,-41 0-9,-53 4-3,-60 3 5,-62 7-5,-50 5 6,-39 1-7,-16 0-4,-18 0-2,-4 0-15,0 0 1,-14 1-16,-13 5-12,-14-2-14,-8 1-7,-12-4-15,-4 3-71,0 1-46,6 0-182,8-5-481</inkml:trace>
  <inkml:trace contextRef="#ctx0" brushRef="#br0" timeOffset="4281.63">19667 4659 859,'0'0'82,"0"0"-54,0 0 15,0 0 111,106-5-36,-26 5-37,32 0 16,24 0-10,13 0-11,10 5-13,-2-4-28,-11 2 7,-13 2-12,-13-2-2,-16 4-8,-20-3 0,-19 0-2,-22-2-9,-18-2 2,-14 0-11,-8 0 4,-3 0 1,0 0-5,0 0 1,0 0 1,0 0-2,0 0-2,0 0 0,0 0 2,0 0 0,0 0 3,0 0 1,0 0-4,0 0-3,0 0 3,0 0 0,0 0-1,0 0 1,0 0-1,0 0-2,0 0 2,0 0-2,0 0-4,0 0-11,0 0-14,0 0-29,-6 5-35,-25 4-114,-33 2-238,-39 3-284</inkml:trace>
  <inkml:trace contextRef="#ctx0" brushRef="#br0" timeOffset="7730.84">17747 5886 646,'0'0'75,"0"0"-72,0 0 53,0 0 141,0 0-39,0 0-55,82-12-24,19 7-44,46 2 21,33-2 9,19 3 1,2-1 0,-4 0-19,-16 3-4,-11 0-15,-8 0-16,-14-1 4,-14-1-5,-27 1-8,-28-1 2,-34 2 6,-24 0-10,-19 0-1,-2 0-1,0 0-3,-20 0-24,-17 5 4,-24 7 18,-23 2-3,-17-1 5,-17-1-9,-13 2 12,-16 3-4,-12-2 0,-7 2 0,-5 1-11,2-4 4,14 0 2,18-4 3,28-4 7,29-5 6,30-1-3,25 0 1,17 0 3,8 0 20,2-1 20,37-10-14,39-3-9,50-1-14,50 2 1,21-1-1,5 4 3,-17 3 10,-22-1-2,-19 4-19,-22 3 0,-20 1 1,-27 0 1,-27 0-4,-21 1-2,-20 1-2,-9-2 1,0 2-18,-3-1-14,-21-1 8,-7 0 10,-14 0-4,-6 0 4,6 0 4,11 0 4,11 0 2,11 0 3,8 0-1,3 0 1,1 0 3,0 0 0,0 0 1,0 0-2,0 0 1,0 0 0,0 0-1,0 0 2,0 0 0,0 0 0,0 0-1,0 0-1,0 0-9,0 0-3,3 0-14,7 0-47,5 0-81,7 0-238,2 0-591</inkml:trace>
  <inkml:trace contextRef="#ctx0" brushRef="#br0" timeOffset="11097.49">13446 11403 931,'0'0'64,"0"0"-56,0 0 86,0 0 82,0 0-74,0 0-26,0 0-22,80-17-11,-14 12 13,13 4-7,7 1-17,2 0 7,0 0-4,-7 0-5,-7 1-19,-11 3 1,-14-4 5,-6 1-15,-13-1 1,-12 0-1,-8 0 1,-7 0-2,-3 0 2,0 0-2,0 0 1,0 0-2,0 0-1,0 0-5,0 0 2,0 0 2,0 0-3,0 0 3,0 0-1,0 0 2,0 0 1,0 0-1,0 0 1,0 0 0,0 0 0,0 0 0,0 0 0,0 0 1,0 0-1,0 0-1,0 0 1,0 0 0,0 0 0,0 0 0,0 0 0,0 0 0,0 0 1,0 0-2,0 0 0,0 0 0,0 0-7,0 0-7,0 0-7,-3 0-9,-2 0-8,3 0-19,2 0-43,0 0-31,0 0-120,18 0-317</inkml:trace>
  <inkml:trace contextRef="#ctx0" brushRef="#br0" timeOffset="12957.49">4337 12491 369,'0'0'398,"0"0"-364,0 0 4,-80 0 115,73 0-15,7 0-31,0 0-26,0 0-29,0 0 25,0 0-15,0 0-9,15 0-25,10 0 13,14 0-16,13 0 2,5 0 3,7 0-6,2 0 0,-1 0-9,-1 0 5,1 0 2,-6-2-12,-5-2-4,-14 1 3,-16 2-6,-13 1-3,-7 0 0,-4 0-6,0 0-20,0 0-23,0 0-18,0 0-49,0 0-133,3 0-157,4 0-346</inkml:trace>
  <inkml:trace contextRef="#ctx0" brushRef="#br0" timeOffset="14486.93">12419 12472 685,'0'0'213,"0"0"-96,0 0 46,0 0-41,0 0 52,133-11-94,-45 0 16,21-3-43,17-1 15,12-4-12,8 2-10,5 0 10,-4 3-10,-5 2-16,-5 5 5,-9 1-28,-11 3-7,-13 3 0,-17 0 0,-19 0 0,-17 0 0,-16 0 0,-13 0 0,-12 0 0,-2 0 0,-8 0 0,0 0 0,0 0 0,0 0 0,0 0 0,0 0 0,0 0 0,0 0 0,0 0-13,0 0 0,0 0-2,0 0 0,-2 0-1,2 0 0,0 0 6,0 0 5,-2 0-4,2 0 3,0 0-7,0 0 4,0 0 1,0 0 3,0 0 3,0 0 1,0 0 1,0 0-2,0 0 1,0 0 2,0 0-1,0 0 0,0 0 0,0 0 0,0 0 0,0 0 0,0 0-4,0 0 0,0 0-1,0 0 1,0 0 0,0 0 4,0 0-1,0 0 1,0 0 0,0 0 1,0 0 0,0 0-1,0 0-1,0 0 0,0 0 1,0 0 0,-1 0 0,1 0 0,0 0 0,0 0 1,-3 0 0,3 0-1,0 0 0,0 0-1,-2 0 1,2 0 0,0 0 1,0 0-1,0 0 0,0 0-1,0 0 1,0 0-2,0 0 2,0 0-7,0 0-3,0 0 1,0 0 1,0 0 0,0 0-3,0 0-6,0 0-2,0 0-10,0 0-21,0 0-48,0 0-54,0 0-52,-1 0-42,0 0-184</inkml:trace>
  <inkml:trace contextRef="#ctx0" brushRef="#br0" timeOffset="16001.75">9524 1316 150,'0'0'1148,"54"-75"-1139,-21 61-4,-1 13 3,3 1 15,11 26-1,-3 18-4,-1 19 14,-14 12-23,-17 8 2,-11-4-9,0-7 2,0-13-3,0-14-1,0-12 0,13-19-7,24-14-6,11-8 13,6-28 0,1-12 7,-9-13-5,-4-4 2,-12-6-1,-9-4 6,-10 7 6,-9 11 1,-2 18-11,0 17 4,-12 14-6,-3 8-3,-2 13-15,-9 26 13,2 14 0,6 12 1,6-2-2,12-6 3,0-10-1,27-13-3,19-12-14,14-11-18,14-11-50,7-2-127,1-20-56,-4-11-115</inkml:trace>
  <inkml:trace contextRef="#ctx0" brushRef="#br0" timeOffset="16383.41">10872 1263 808,'0'0'195,"0"0"-189,0 0 30,0 0 76,0 0-26,-94 0-49,60 64 9,2 18-11,10 13 1,9-1-18,12-10-14,1-8-4,4-11-4,17-16-46,4-15-43,9-18-4,8-16 24,6-10 8,0-28-2,1-17 23,-2-8 44,-8-10 0,-4-7 14,-7-9 33,-10 3 12,-11 14 18,-7 21 19,0 26-16,0 14 1,-9 11-38,-7 11-37,-7 34-5,-1 25-1,1 20 9,7 4-6,11-7 0,5-10-3,2-15-4,12-12-56,1-13-58,2-16-79,-8-14-96,-6-7-228</inkml:trace>
  <inkml:trace contextRef="#ctx0" brushRef="#br0" timeOffset="16522.65">11021 1663 198,'0'0'889,"0"0"-853,44-76 2,-13 65 84,5 5-57,3 5-53,-1 1-6,-3 0-6,-5 0-123,-10 2-106,-8-2-211</inkml:trace>
  <inkml:trace contextRef="#ctx0" brushRef="#br0" timeOffset="16729.41">11388 1134 1330,'0'0'29,"0"0"-20,0 0 2,107 14 40,-78 43 0,1 29 25,-11 14-17,-14 9-36,-5-3-12,-24-10-1,-16-12-10,-11-18-3,1-15-65,2-21-75,12-21-138,13-12-266</inkml:trace>
  <inkml:trace contextRef="#ctx0" brushRef="#br0" timeOffset="16941.91">12105 1502 1235,'0'0'131,"0"0"-131,0 0 0,0 0 37,101 4-23,-77 2-14,-6 5-52,-6 0-184,-12 0-272</inkml:trace>
  <inkml:trace contextRef="#ctx0" brushRef="#br0" timeOffset="17058.46">12072 1738 1264,'0'0'56,"0"0"-47,80-2 22,-14-7-31,14-2-123,4-5-457</inkml:trace>
  <inkml:trace contextRef="#ctx0" brushRef="#br0" timeOffset="17591.16">12849 945 1135,'0'0'179,"0"0"-165,0 0 28,0 0 69,0 0-75,0 0-12,91 131 62,-46-47-52,-4 5-8,-2 4 3,-5-4-3,-4 3-6,-5-12-7,-5-12-5,-2-13-7,-2-18 0,-4-15 0,-3-13 2,4-9 1,10-22 0,19-29 10,10-28-12,6-23 4,-3-10-3,-12 0-1,-7 12-1,-9 19 0,-9 22-1,-5 23-40,-7 18-31,-6 18-102,0 18-247,-19 24-401</inkml:trace>
  <inkml:trace contextRef="#ctx0" brushRef="#br0" timeOffset="18145.21">13453 1831 1506,'0'0'52,"0"0"-48,0 0-4,0 0 29,0 0-20,0 0-1,30 108-8,-30-67-5,0-4-38,-10-10-20,3-8 10,3-9-11,4-10-7,0-3 71,0-23 25,19-9-17,12-7-3,8-5 5,5 2 28,-1 5 20,-7 7-3,-10 8 18,-9 8-22,-5 12-25,-8 5-12,2 10-14,-1 17-7,-1 14 5,-4 4 1,0 0-11,-14-1-21,0-8 6,3-8-6,5-11-21,6-11 8,0-6 27,1-10 19,21-20 8,3-14 0,11-8-4,0-2 29,0 4 3,-4 8 9,-2 9 5,-6 13-15,-7 10-7,-4 10-9,0 0-17,4 25-2,-2 13 0,-2 8 1,-12 0-1,-1-1 0,0-3-25,-4-6-32,-3-13-54,5-11-105,2-12-173,3-8-256</inkml:trace>
  <inkml:trace contextRef="#ctx0" brushRef="#br0" timeOffset="18611.54">14436 1006 1138,'0'0'0,"0"0"-41,0 0 41,0 0 18,-110-41-18,56 79-11,-3 15 1,9 11-28,16 3 38,19-5 1,13-8 2,13-7 32,18-5 2,5-6 29,2-4-7,-2 0 11,-6-9-29,-10 0-28,-7-4-5,-13-5-8,0-4-2,-9-2-24,-15-8-25,-1 0-45,4-19-15,12-13-9,9-14 53,21-4 54,27-3 13,13 6 28,10 8 56,-4 12 45,-6 6 15,-14 12-55,-9 9-17,-16 0-29,-3 18-15,-9 12-5,-8 9-6,-2 4-7,0 0-4,-14 0-2,0-7-4,2-8-14,2-7-79,-1-15-122,5-6-178</inkml:trace>
  <inkml:trace contextRef="#ctx0" brushRef="#br0" timeOffset="18763.11">14718 959 1307,'0'0'0,"0"0"-112,0 0 109,0 0-41,0 0-137,0 0-184</inkml:trace>
  <inkml:trace contextRef="#ctx0" brushRef="#br0" timeOffset="19076.67">14903 1276 1084,'0'0'132,"0"0"-123,83 56 95,-70-25-8,-10 8-55,-3 5-32,0-3-4,-13-5-5,-2-6-10,0-13-9,5-10-12,8-7-16,2-13 29,0-25 18,11-13 6,14-10 17,10 6-3,0 4 25,5 14 15,-7 12 11,-7 10-29,-9 11-16,-2 4-20,-2 16-6,0 17-4,-1 11 0,-8 7-1,-2 4-51,-2 0-58,0-8-91,0-13-236</inkml:trace>
  <inkml:trace contextRef="#ctx0" brushRef="#br0" timeOffset="19391.75">15687 860 978,'0'0'281,"0"0"-272,0 0 91,0 0 100,0 0-148,0 0-52,-39 60 0,2 38 21,-1 13-2,3-1-5,12 0-5,7-8-6,12-10-3,4-12-41,3-20-75,22-16-86,8-25-147,9-19-258</inkml:trace>
  <inkml:trace contextRef="#ctx0" brushRef="#br0" timeOffset="19842.14">15959 1135 883,'0'0'78,"0"0"-26,0 0 80,0 0-4,0 0-65,0 0-53,0 0-10,-2-14 0,-2 53 4,2 5 1,2-2-1,0-3-2,0-5-1,0-7-1,2-7-10,7-10-22,5-10-7,3 0 0,8-20 7,4-9 0,-1-7 9,-3 2 23,-4 6 7,-7 8 8,-7 8 10,-4 9 15,-3 3-22,0 11-18,0 14-8,6 9 8,3 1 5,4-4 1,8-2 2,5-8 3,0-9-3,4-12 3,0 0-1,0-26-2,-6-13 14,-3-9 9,-7-8 2,-10-3 0,-4-2-7,-4 7-26,-15 10-19,-6 12-34,-3 14-68,-1 6-66,1 9-227</inkml:trace>
  <inkml:trace contextRef="#ctx0" brushRef="#br0" timeOffset="20120.45">16682 730 1528,'0'0'66,"0"0"-64,0 0-2,0 0 3,6 111 16,-6-35 6,-4 5-9,-10-8-13,2-7-2,0-6-1,1-10-8,8-11-49,1-9-48,2-13-11,0-8-66,0-9-55,5-5-225</inkml:trace>
  <inkml:trace contextRef="#ctx0" brushRef="#br0" timeOffset="20255.76">16563 1025 1346,'0'0'12,"0"0"-7,105-29-1,-58 29-4,13 0-16,11 0-257,19 0-355</inkml:trace>
  <inkml:trace contextRef="#ctx0" brushRef="#br0" timeOffset="20744.56">17313 1105 1265,'0'0'81,"81"-23"-80,-31 14 89,7 0 31,6 1-64,5 1-35,5 2-15,-8 0-7,-11 0-46,-21 1-102,-21 0-134,-12-2-334</inkml:trace>
  <inkml:trace contextRef="#ctx0" brushRef="#br0" timeOffset="20951.29">17579 828 1359,'0'0'130,"0"0"-82,0 0-40,0 0 76,0 0-56,0 0 1,-60 136 26,36-65-16,0 3-28,1-6-6,10-4-5,6-3-5,7-7-51,15-5-48,27-10-104,11-15-160,7-16-400</inkml:trace>
  <inkml:trace contextRef="#ctx0" brushRef="#br0" timeOffset="21550.76">18342 881 1113,'0'0'104,"0"0"-82,0 0 4,-82-26 23,21 70-33,-11 21 2,1 13 0,11 4-4,20-2 7,21-13-5,19-8-10,10-15 1,32-12 1,17-17-2,12-15 2,9-13-2,-1-28-2,-6-11 1,-9-8-1,-12-3 1,-14-3-3,-17-1 3,-20 0-5,-5 8-1,-38 13 1,-10 19-13,-10 15-3,-4 12-20,0 4 0,5 19-12,6 2-12,16-2 29,17-1-3,18-8-25,6-6-15,34-8 9,13 0 44,11-22-49,-2-9 2,-6-8 28,-11-8 29,-12-7 11,-11-5 43,-14-7 12,-4 1 20,-11 7-9,-9 15-14,4 13 72,4 19 0,3 11-54,3 14-24,-2 42-26,1 38 51,5 34 24,2 22-40,6 15-22,14 5 6,-4-9-2,-3-15-3,-5-20-15,-5-25-16,-3-26-3,2-22-17,-1-25-44,0-20-24,1-8-118,3-28-79,5-21-250</inkml:trace>
  <inkml:trace contextRef="#ctx0" brushRef="#br0" timeOffset="21799.28">19009 405 1193,'88'22'46,"-3"44"-42,-6 36 86,-19 25 37,-27 18-20,-27 6-20,-14-5-44,-41-4-28,-20-7-9,-20-9-6,-16-13-4,-11-10-66,-5-15-159,5-13-261</inkml:trace>
  <inkml:trace contextRef="#ctx0" brushRef="#br0" timeOffset="24415.02">13034 2453 258,'0'0'225,"0"0"-176,0 0 88,0 0 54,0 0-54,0 0-8,-36 0 12,36 0-21,0 0-10,9 0-19,18 0-18,20 0-20,26-2-5,18-2-7,11-2-1,-3-1-2,-13 3 1,-19 0-11,-18 4-5,-23-3-9,-13 3-4,-7 0-5,-6 0-3,0 0-2,0 0-1,0 0-3,0 0-3,0 0-10,0 0-18,0 0-17,0-2-24,0-8-19,16-5-109,22-9-325</inkml:trace>
  <inkml:trace contextRef="#ctx0" brushRef="#br0" timeOffset="25054.7">17824 2073 51,'0'0'1455,"0"0"-1410,0 0-40,0 0 72,106-29 15,-52 25-41,3 4 0,3 0-4,-2 0-16,-9 0-9,-7 0 16,-11 0-15,-8 2-12,-9-2-5,-5 1-4,-6-1 1,-1 0-2,-2 0 1,0 0-3,0 0 1,0 0-12,0 0-14,0 0-17,0 0-18,0 0-22,-3 0-34,-2 0-170,-5 0-389</inkml:trace>
  <inkml:trace contextRef="#ctx0" brushRef="#br0" timeOffset="26463.64">3822 11592 407,'0'0'88,"-88"-14"-44,46 5 58,8 0 54,4 0-57,6 1 0,9-1-1,5 4-13,7-1 2,3 3-10,0 0-9,0 3-21,11-3-10,28 0-1,33 1 1,37-1 11,34 1 4,30 1-4,22-2-12,10-8-3,2-2 2,-4 0-6,-17-3 4,-16 2-1,-26-1-18,-29 2-1,-29 5-4,-26 1-1,-26 3-3,-19 1-5,-11 1-2,-4 1 0,0 0-6,0 0-2,-6-1-3,-16 1 0,-9-1-7,-11 0-13,-3-1-9,-8 2-23,-4 1-11,-4 0-39,-6 4-41,-5 8-62,-7-3-63,3-4-129</inkml:trace>
  <inkml:trace contextRef="#ctx0" brushRef="#br0" timeOffset="26959.56">3758 11480 715,'0'0'57,"0"0"37,0 0 88,0 0-25,0 0-28,0 0-42,17 13 8,74-5 4,35 1-14,30-2-32,23-7-4,17 0-6,10 0-11,-1-14-9,-15-2 5,-13-2 8,-23 4-19,-27 2-8,-23 3 0,-26 3 1,-26 0-6,-21 3-1,-19 1-2,-6-1-1,-6 2 0,0-1 0,0 1 0,0-1-3,0 1 2,0-1 1,0 2-6,0 0-6,0-2-3,-3 0-4,0 2-5,-1-1-1,-1 1 1,1 0 5,1 0 0,3 0-5,0 0 7,0 0 3,0 0-6,0 0 2,0 0 0,0 0-10,0 0-23,0 0-35,0 0-30,0 0-65,0 0-68,0-2-145</inkml:trace>
  <inkml:trace contextRef="#ctx0" brushRef="#br0" timeOffset="37354.55">12980 2489 56,'0'0'580,"0"0"-532,0 0-48,0 0 26,0 0 74,0 0-21,0 0-7,0 0-7,-1 0 2,1 0 11,0 0 6,0 0-12,0 0-15,0 0-11,0 0-13,0 0-11,0 0-4,0 0-1,7 0-2,3 0 1,2-5 4,5 2 2,1-2-4,2-2-2,3 2 0,-1-3-1,5 3 2,3-3-4,4-1-1,1-2 0,0-1-1,-2 3-1,0-1 4,-2 1-5,-1 2-2,0 0 1,0 2-6,-3 4 0,1-2-1,-9 3 1,-2 0 0,-7 0 0,-4-2-1,-3 2 0,-3 0-1,0 0 0,0 0 2,0 0-2,0 0 2,0 0-1,0 0-1,0 0-3,0 0-2,0 0 3,0 0-8,0 0-16,0 0-15,0 0-34,0 0-28,0 0-20,0 0-61,0 0-32,0 0-177</inkml:trace>
  <inkml:trace contextRef="#ctx0" brushRef="#br0" timeOffset="43424.8">4478 11490 776,'0'0'76,"0"0"-21,0 0 109,105-10-20,-64 10-59,1 0-41,4 0-17,-9 0 0,-4 0-11,-6 3-7,-6 0-9,-3-2 0,0-1-28,5 0-117,10-9-147,9-15-408</inkml:trace>
  <inkml:trace contextRef="#ctx0" brushRef="#br0" timeOffset="44392.22">13530 11347 1133,'0'0'80,"0"0"-74,0 0 32,0 0 60,0 0-29,0 0-40,39-19-20,-39 19-2,0 0-1,0 0 5,0 0-5,0 0-5,0 0-1,0 0 0,0 0-44,4 0-65,3 2-174,-4 3-252</inkml:trace>
  <inkml:trace contextRef="#ctx0" brushRef="#br0" timeOffset="50238.44">12561 15799 346,'0'0'73,"0"0"-29,0 0 46,0 0 27,0 0-6,0 0-38,0 0 3,-45 5 9,45-5 1,9 0 11,27 0 2,28 0-11,23 0-7,8-9-20,3 2-22,-12 1 3,-6 1-7,-8 1-12,-11 3-7,-7-1-7,-12 2-2,-7-1-4,-14 0-1,-6-2 0,-9 3 2,-5-2-3,-1 2 0,0 0-1,0-1 0,-4 1-9,-18 0 3,-18 0-2,-14 10-4,-14 2 2,-11 4 0,-1 0 5,4 1 4,10 0 2,15-5 1,20-5-1,18-4 0,9-3 10,4 0 16,19 0-1,23-13-3,23-5-16,10-3 5,3 3 1,-7 3 5,-13 5-4,-11 3-1,-10 5-13,-11 0 7,-12 2-6,-6 0-1,-5 0 0,-3 0-5,0 0 5,0 0 0,0 0 1,0 0-2,0 0 2,0 0-1,0 0 0,0 0 1,0 0-1,0 0 1,0 0-1,0 0 1,0 0-3,0 0 0,0 0 2,0 0-5,0 0 2,0 0 1,0 0 0,0 0 2,0 0-1,0 0 1,0 0 0,0 0 1,0 0-1,0 0 0,0 0 0,0 0-1,0 0-1,0 0 2,0 0-3,0 0 2,0 0-3,0 0 4,0 0 0,0 0-3,0 0 3,0 0-1,0 0 1,0 0 0,0 0 0,0 0 0,0 0 0,0 0 1,0 0-1,0 0 0,0 0 0,0 0 0,0 0 0,0 0 0,0 0 0,0 0 0,0 0 1,0 0-2,0 0 1,0 0 0,0 0 0,0 0 0,0 0 1,0 0-1,0 0 0,0 0 0,0 0 1,0 0-1,0 0 0,0 0 0,0 0 0,0 0-1,0 0 1,0 0 0,0 0 1,0 0-1,0 0 0,0 0 0,0 0 0,0 0 0,0 0 0,0 0 0,0 0 1,0 0-1,0 0 0,0 0 0,0 0 0,0 0 1,0 0-1,0 0 0,0 0 1,0 0-1,0 0 0,0 0 1,0 0-1,0 0 0,0 0 0,0 0 0,0 0 0,0 0 0,0 0 0,0 0-1,0 0 1,0 0 1,0 0-1,0 0 0,0 0 0,0 0 0,0 0 0,0 0 0,0 0 0,0 0 1,0 0-1,0 0 0,0 0 0,0 0 0,0 0-1,0 0 1,0 0-1,0 0-8,0 0-38,0 0-23,-1 0-80,-11 0-70,-1 0-54,-2 2-169</inkml:trace>
  <inkml:trace contextRef="#ctx0" brushRef="#br0" timeOffset="51222.46">6353 16241 936,'0'0'162,"0"0"-94,0 0 27,0 0-17,0 0-21,-58 86 2,56-11-2,2 16-30,0 4 15,6-3-14,5-7-5,-1-12-9,-5-9-7,-5-10-3,0-13-3,0-9 0,-2-9 1,-14-10-4,-11-9 2,-7-4-21,-10-12-25,-6-21-11,-2-14-27,2-21-51,9-14-98,5-14-178</inkml:trace>
  <inkml:trace contextRef="#ctx0" brushRef="#br0" timeOffset="51374.64">6323 16036 732,'0'0'176,"0"0"-149,0 0-16,0 0 30,0 0-4,97 8-37,-71 9-12,-1 3-283</inkml:trace>
  <inkml:trace contextRef="#ctx0" brushRef="#br0" timeOffset="51710.6">6735 16561 837,'0'0'129,"0"0"-114,0 0 79,92-24 47,-69 19-28,-9 1-73,-6 3-8,-7 1-27,-1 0-3,0 0-2,2 0-19,4-3-41,10-1-77,4 1-42,4-2-131,-5 4-219</inkml:trace>
  <inkml:trace contextRef="#ctx0" brushRef="#br0" timeOffset="51882.93">6656 16781 1061,'0'0'311,"0"0"-274,0 0-15,0 0 35,0 0-21,0 0-36,113-29-28,-49 21-102,-3-3-229,-4 2-570</inkml:trace>
  <inkml:trace contextRef="#ctx0" brushRef="#br0" timeOffset="53367.35">7546 16518 1195,'0'0'164,"0"0"-161,0 0 1,78 85 19,-44-23 54,-3 9-9,-4 1-6,-6 3-34,-3-7-20,-3-7 3,0-8-6,-2-15-3,4-12-1,-7-10 1,0-9 2,-4-7-4,-1 0 1,0-24 6,2-17-2,-1-18-5,-6-13-7,0-10 5,0-6-3,-6-2-1,-1-6 2,7 4 4,0 6 0,0 10 4,0 11-2,0 9 1,0 6-1,0 9 1,0 9 8,0 9 5,0 9-8,0 5 0,0 6 1,0 3-4,6 0-3,7 0 0,3 0 0,11 0 2,11 0 8,9 0 2,13 0 6,10-4 2,9-1-1,3-7 5,2-1-2,6-3 0,0 1-5,-5 2 1,-8 1-1,-11 5-6,-13 5-3,-6-1-6,-9 2 0,-7 1-2,-9-1-2,-6 1 0,-8 0-6,-5 0 5,-3 0-17,0 0-10,0 0-28,0 0-14,0 0-5,0 0-37,0 0-84,-16 1-125,-12 12-185</inkml:trace>
  <inkml:trace contextRef="#ctx0" brushRef="#br0" timeOffset="53804.28">8298 16595 69,'0'0'1070,"0"0"-971,0 0-74,0 0 92,0 0 56,0 0-63,-3 0-59,20 0-23,9 0-4,9 0 8,1 0-4,-1 0-15,1 0-10,-3 0-3,-2 0-6,-4-4-45,-9-1-23,0 0-86,-8 5-69,0 0-65,3 0-91,1 0-141</inkml:trace>
  <inkml:trace contextRef="#ctx0" brushRef="#br0" timeOffset="54135.19">8869 16436 1353,'0'0'79,"0"0"-52,0 0 88,0 0 17,0 0-56,0 0-34,9 41-5,-2 2 11,1 3-5,1 0-18,-6-2-8,-3-7-6,0-4-5,0-7-5,0-4 1,0-7-2,0-3-1,0-7-1,0-3-2,0-2-18,0 0-11,0 0-18,0 0-16,0 0-2,-3-9-11,-10-11-135,-1-10-139,-1-6-310</inkml:trace>
  <inkml:trace contextRef="#ctx0" brushRef="#br0" timeOffset="55595.65">6301 16000 195,'0'0'380,"0"0"-283,0 0-23,0 0 25,0 0-3,0 0-34,83-10-22,-74 10-5,-4 5-13,-2 2 5,-3 0-9,0 0-9,-6 0-1,-4-1 0,-4-4 0,5-2-5,1 0 2,2 0 6,5-4 27,1-7 15,0-2-24,4-1-8,13 3-8,4 3 7,2 4-8,3 1-9,-5 3 1,0 0-2,-6 3-1,-2 6-1,-5 2-10,1 1-23,-4-3-56,-2 3-76,-3-4-182,0-1-305</inkml:trace>
  <inkml:trace contextRef="#ctx0" brushRef="#br0" timeOffset="57078.88">3780 14793 945,'0'0'85,"35"-76"-80,-10 33-3,-6-1 5,-4 1 49,-12 7 7,-3 4-15,-14 5-8,-20 5-29,-12 13-11,-8 9 0,0 7-4,1 25-8,1 7-3,8 4-5,9 0 13,8-6 7,18-8 0,9-9-1,3-9-3,30-10 4,17-1 12,13 0 36,10-11 7,-3 6 2,-7 5-14,-11 0-19,-15 6-5,-13 20-6,-13 9 0,-11 12 9,-16 12 0,-22 8-12,-10 6-6,1-5-4,6-8-1,10-14-22,13-16-72,15-14-43,6-16-95,36-11-124</inkml:trace>
  <inkml:trace contextRef="#ctx0" brushRef="#br0" timeOffset="57396.15">4351 14676 814,'0'0'425,"0"0"-425,0 0-43,0 0 43,0 0 38,-69 95 14,49-30-10,8 1-27,12-3-11,0-11-1,13-12-2,11-14 0,1-12 1,0-13-2,13-1 5,-5-29 6,0-15-4,-6-10-1,-9-5-2,-12-1 6,-6 2 1,-8 3 0,-17 9-7,-8 11-3,3 15-1,0 15-29,1 5-59,7 4-79,3 13-56,10-6-98,9-9-275</inkml:trace>
  <inkml:trace contextRef="#ctx0" brushRef="#br0" timeOffset="57665.25">4646 14359 694,'0'0'373,"43"-87"-329,-32 68-30,-8 11 78,-3 8 27,0 4-86,0 19-30,-5 12-1,5 2-2,0-4-4,4-5-3,13-8-4,3-9 1,-5-10-1,3-1 11,-5-10 6,-2-17 0,-4-7 2,-7-4 5,0 1 1,0 4 7,-15 7-9,2 10-12,-5 14-2,0 2-40,-4 32-151,-6 14-64,-1 12-167</inkml:trace>
  <inkml:trace contextRef="#ctx0" brushRef="#br0" timeOffset="57948.29">3265 15649 1274,'0'0'36,"98"-17"-34,-12 1 32,11-1 44,15 2-18,5 4 7,4 0-43,-1 3-24,1-1-2,-14 1-35,-16 4-82,-18 4-147,-28-3-270</inkml:trace>
  <inkml:trace contextRef="#ctx0" brushRef="#br0" timeOffset="58145.84">3461 15758 1418,'0'0'7,"0"0"4,158-29-11,-28 0 34,29-5-6,22 1-28,2 9-32,-19 6-210,-22 4-307</inkml:trace>
  <inkml:trace contextRef="#ctx0" brushRef="#br0" timeOffset="61512.3">11866 15684 690,'0'0'6,"0"0"8,0 0-14,0 0 76,0 0-26,0 0-38,0-3-3,0 3-1,0 0-2,0 0 5,0 0-2,0 0-4,0 0-3,0 0 0,0 0 4,0 0-3,3 0-3,4 0 2,4 0-1,1 0 3,2-1-3,0-1 0,1 0 0,-3 0 0,-2 1 3,-4-1 4,-1 2 2,-5 0 4,0 0-1,0 0-3,0 0-3,-2 0-2,-14 0-1,-5 3-4,-8 4 0,1 2 0,1-1 0,8-4 1,5-1 6,8-1 2,6-2 24,0 0 11,0 0 10,0 0-7,8 0-24,9 0-8,6-2 1,3-3 0,-3 0-7,-3 1-6,-5 1-2,-8 1 1,-5 2-4,-2 0 1,0 0-34,-15 2 12,-11 10 15,-6 0-3,0 3 6,2-4 5,5-3 1,9-2-1,7-3 0,6-3 2,3 0 3,0 0 14,0 0 0,18-3-19,14-8-6,13-3-82,11-5-155,2-1-371</inkml:trace>
  <inkml:trace contextRef="#ctx0" brushRef="#br0" timeOffset="62879.62">17026 16707 638,'0'0'141,"0"0"-91,0 0 29,0 0 58,0 0-4,0 0-33,11-24-26,28 14-18,16-1 11,15 0-4,17 0-35,8 0 27,9 3-32,2 2-13,-2 3 10,-2 3 10,-11 0-11,-11 0-7,-5 0 6,-6 0-9,-8 0 3,-10 0-2,-15-2 3,-13-1-5,-9 2-7,-8 1 4,-2-2 2,-4 2-1,0 0 1,0 0 4,0 0-5,0 0-3,0 0-1,0 0 0,0 0-2,0 0-3,0 0 1,0 0-3,0 0 0,0 0 4,-1 0 0,-2 0 1,3 0 1,0 0-1,0 0-1,-1 0 0,-2 0 0,-3 0-2,-4 0 3,1 6-1,-1-1 1,4-2 0,0 0 0,3 0 0,0-1 1,-1 1-1,1-1 0,1 1-1,-1-1 2,2-2-1,-1 1 0,2-1 0,0 0 0,0 0 1,0 0-1,0 0 1,0 0-1,0 0 0,0 0 0,0 0-1,0 0-11,0 0-33,5 0-14,14-5-50,9-7-109,8-5-164,8-2-185</inkml:trace>
  <inkml:trace contextRef="#ctx0" brushRef="#br0" timeOffset="64075.9">13553 15673 697,'0'0'187,"0"0"-163,0 0-8,103-25 90,-76 22-13,-4 3-41,-3 0-21,-7 0-9,-5 0-3,-4 0-4,-4 0-11,0 0-4,0 0-5,-3 0 3,-15 11 2,-9 4 1,-5 1 5,-1-1-6,3 1 6,5-2 0,7-2 18,6-5-10,10-3 13,1-3-4,1-1 1,0 0 5,1 0-6,22 0-20,14 0-3,8 0-92,3-4-165,3-3-391</inkml:trace>
  <inkml:trace contextRef="#ctx0" brushRef="#br0" timeOffset="66672.83">1932 2208 526,'0'0'34,"0"0"-27,0 0 6,-85 34 77,82-29-28,3 3 18,6 1 6,25 7 18,20 0-33,22-1-8,27-2 10,27-3-2,30-1-22,30-1-14,18 1 6,16 6 8,8-1-11,-4 3-18,-6 0-8,-17-2 3,-23 0-10,-24-1-3,-33-5 1,-34-1-3,-34-2-1,-23-1-10,-22-2-67,-9 5-65,-7-1-156,-23-2-28,-12 2-29</inkml:trace>
  <inkml:trace contextRef="#ctx0" brushRef="#br0" timeOffset="67189">3016 2514 595,'0'0'107,"0"0"-71,0 0 26,0 0 139,0 0 1,78-22-118,35 19-39,32 3-23,13 0 2,3 0-5,-7 0 2,-23 0-6,-28 0-8,-23 0-6,-28 0 0,-22 0-1,-15 1-11,-12 1-17,-3-1-35,-2 2-42,-19-1 32,-9 1 29,-10 1 17,-6-1 15,-4-2 8,-1 3 3,6-2 2,6 1-2,16 2 0,8-5-3,10 2 0,5-2-2,0 0 5,0 0-7,0 0 8,5 0 4,3 0-4,3 0 0,-3 0 0,1 0-27,1 0-69,4 0-11,3 0-50,0 0-36,2 0-200</inkml:trace>
  <inkml:trace contextRef="#ctx0" brushRef="#br0" timeOffset="76396.65">12427 12171 434,'0'0'378,"0"0"-309,0 0-60,109 16 33,-60-7 57,16-1 7,19 4-7,8-1-21,3 0-33,-5 2-17,-6-4-9,-8-5-19,-3-4-23,-1 0-87,-2-17-155,-3 5-472</inkml:trace>
  <inkml:trace contextRef="#ctx0" brushRef="#br0" timeOffset="76864.64">13007 12179 912,'0'0'62,"125"-19"-44,-61 13-13,1 4-5,-6 1 9,1 0-9,-5-2-63,0-1-239</inkml:trace>
  <inkml:trace contextRef="#ctx0" brushRef="#br0" timeOffset="81012.35">13451 7144 147,'0'0'108,"0"0"-88,0 0 70,-96-4 25,74 3-7,8 1 7,5 0 2,4 0-9,5-2-8,0 2 19,0-1 3,21-1-15,25-3-58,33 2 24,27-3-36,24 1-3,10 3 3,-5-1 6,-9 2-11,-15-2-23,-17 1 8,-17 1-4,-17 1-1,-17 0-4,-14 0-5,-12 0 2,-9 0-2,-5 0-3,-3-3 0,0 2-1,0 0 0,0-1 1,0 1 0,0-1 2,0 2-2,0 0-18,0 0-19,6 0-41,15-3-26,13 1-156,13-4-191</inkml:trace>
  <inkml:trace contextRef="#ctx0" brushRef="#br0" timeOffset="82072.47">20025 7168 682,'0'0'62,"0"0"-58,0 0 42,-90-36 119,87 33-55,3 0 30,0-1 1,16-3-24,31-1-40,46-1-20,47 1 3,48 2-6,27 0-15,5 0 3,-1 1-2,-14 3 8,-22 2-17,-26 0-1,-31 2-9,-36 5-14,-29 3-3,-22-5-2,-18-1 2,-12-1-2,-8 0-2,-1-2-5,0-1 1,0 0-3,0 3 3,0-3-3,0 0 7,0 0 0,0 0-2,0 0-1,0 0-4,0 0 5,0 0-1,0 0 6,0 0-6,0 0 3,0 0 0,0 0 5,0 0-5,0 0 0,0 0 0,0 0 0,0 0 0,0 0 0,0 0 0,0 0 0,0 0 0,0 0 0,0 0 1,0 0-1,0 0 0,0 0 0,0 0 0,0 0-1,0 0-9,0 0-8,0 0-6,0 0-3,0 0-4,0 1-15,0 4-32,-7 3-80,-16 2-179,-14-1-277</inkml:trace>
  <inkml:trace contextRef="#ctx0" brushRef="#br0" timeOffset="85009.15">21124 8231 486,'0'0'61,"0"0"-47,0 0-10,0 0 70,0 0 10,0 0-21,0 0 22,0-5 15,0 5-18,0 0 15,0 0-10,2 0-4,2 0-8,5-2-7,9 1-18,16-1-10,14-1-15,15 3 5,12 0 8,13-2 1,2 2-10,-1 0-6,1 0 3,-5 0-2,-6 0-8,-7 0-9,-12 2 4,-14 1-4,-15 2-4,-12-3 0,-8-1-3,-8 1-1,-3-1-8,0-1-18,0 3-29,-3 2-22,-17 5-96,-18 2-72,-22-2-204</inkml:trace>
  <inkml:trace contextRef="#ctx0" brushRef="#br0" timeOffset="86558.72">4815 9561 500,'0'0'70,"0"0"-45,0 0 77,0 0 3,0 0-25,0 0 7,11-2-16,27 2-13,28 5 42,37 4 5,37-1-7,37-5-6,35-3-35,21 0 0,19-13 2,6-5-26,0-3 8,-14 3-16,-21 3 8,-30 7-4,-36 6 0,-31 2-5,-25 0-10,-16 0-1,-14 5-6,-13-1-4,-9-1-3,-10-1 0,-8 1-1,-12-3 0,-10 0 2,-6 0-2,-3 0 1,0 0-2,0 0-3,0 0 3,0 0-4,0 0 0,0 0-4,-3 0-7,-3 0-7,-5-3-15,-3-4-2,-7 0-3,-7 0-10,-11 4-23,-10 0-29,-15 3-11,-14 0-20,-12 0-15,-11 0 7,-11 0-71,-14 0-3,-13 2-44</inkml:trace>
  <inkml:trace contextRef="#ctx0" brushRef="#br0" timeOffset="87077.1">5736 9590 285,'-81'12'189,"23"-4"-112,23-4 62,21-3 61,14-1-48,0 0 28,29 0-31,33 0-75,35-1-5,35-8 3,29 1-6,27-1-17,15 2-13,7-3 6,-4 0-24,-14-1 8,-22 1 6,-31 2-11,-28 2-3,-29 3-8,-24 2-4,-16 1 1,-16 0-7,-12 0 1,-8 0-1,-4 0-6,-2 0 3,0 0-2,0 0 0,0 0 0,0 0-1,0 0 1,0 0-1,0 0 5,0 0 0,0 0 0,0 0 0,0 0-2,0 0-3,0 0 0,0 0-2,0 0 0,0 0-4,0 0 0,0 0 2,0 0 3,0 0-2,0 0-1,0 0 2,0 0 2,0 0 0,0 0-3,0 0-8,0 0-5,1-8-14,11-3-69,1-1-35,2-1-110,2-1-52,5-6-286</inkml:trace>
  <inkml:trace contextRef="#ctx0" brushRef="#br0" timeOffset="92726.55">13410 2345 218,'0'0'43,"89"1"1,-50-1-17,-3-10-27,-4-5-128,-9-1-54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12:53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15953 5585 542,'0'0'116,"0"0"-75,0 0 87,0 0-14,0 0-41,0 0-5,0 0-3,-52-11-3,52 11 26,10-3-25,22 3 4,31-1-13,33-2-23,25 0 12,18-2-6,2 0 0,-4 1 6,-7-1-21,-9 2-10,-13-2-2,-17 3 2,-20 2-1,-23 0-1,-21 0-7,-13 0-3,-11 0 0,-3 0-3,0 0 1,0 0-4,-9 0-7,-19 0 4,-21 0 9,-18 0 7,-27 5-5,-18 0-2,-13 2 5,-5 0-4,5 2 0,17-3 1,23 1 0,26-4-2,27-2-2,19-1 2,10 0 8,3 0 24,0 0 7,25 0-10,35 0-6,36 0-4,23-4-8,15 1 10,-7-1-11,-13 1-3,-11 3 4,-13 0-6,-17 0-3,-19 0-2,-19 0 0,-17 0 2,-10 0-2,-8 0-5,0 0-13,0 0-11,0 0-18,0 0-13,0 0-3,-9 0-37,-6-3-83,-9-3-169,-4-2-301</inkml:trace>
  <inkml:trace contextRef="#ctx0" brushRef="#br0" timeOffset="1816.84">4487 6654 315,'0'0'67,"0"0"-58,-109 0 76,72 0 53,6 0 4,6 0-39,6 0-6,9-1-19,4 1-3,6-1 3,0-1 31,0 2 8,15 0-52,27 0-2,32 0-12,31 0-5,23 0-3,9 0-11,2-4 1,-1-1-16,-11 2 5,-18 1-2,-15 2-11,-28 0 2,-23 0-7,-19 0-4,-13 0 0,-9 0-3,-2 0-2,0 0 2,-15 0-13,-19 2 16,-21 1 3,-18 1-2,-24-1-1,-13-1-5,-8 4-2,-5 1 0,6 0 2,10 0 5,18-2 2,28-3 0,26 0 2,22-2 1,13 0 9,2 0 12,37 0-11,35 0 3,36 0 1,23 0 0,6 0-6,-11 0 7,-12 0-1,-16 0-12,-18 0-6,-20 0-1,-19 0 0,-18 0 0,-14 0 0,-10 0-1,-1 0-2,0 0-1,0 0-3,-10 0-3,-8 0 10,-4 0 4,-4 0 0,1 0-2,4 0 0,9 0-2,0 0 1,2 0-1,2 0-3,1 0 0,5 0-4,-1 0 0,-2 0 2,5 0-4,-1 0-1,-2 0-3,3 0-11,0 0-9,0 0-19,0 0-24,10 0-43,19 0-176,14-7-273</inkml:trace>
  <inkml:trace contextRef="#ctx0" brushRef="#br0" timeOffset="2568.2">8411 6578 940,'0'0'116,"0"0"-108,0 0 131,0 0 72,0 0-97,0 0-21,48 0-37,16 0-18,17 0 2,9 0-2,6 0-3,-6 0-6,-10 0-5,-10 0-10,-22 0-1,-21 0-12,-11 0-1,-11 0 2,-5 0-2,0 0-5,0 0-10,0 0-20,0 0-19,0 1-11,0-1-20,0 0-79,4 0-137,16 0-241</inkml:trace>
  <inkml:trace contextRef="#ctx0" brushRef="#br0" timeOffset="3419.07">12591 6615 199,'0'0'1091,"0"0"-1043,0 0 21,119-8 78,-13-1-6,31 1-87,18 3-13,5 1 29,-7 1-23,-14-4-13,-9 3 6,-9-2-7,-6 3-6,-10-2-21,-14 1-6,-17 2 0,-22 2 0,-21-1 0,-16 1 0,-13 0 0,-2 0 0,0 0 0,0 0 0,0 0 0,0 0 0,-3 0 0,1 0 0,1 0 0,-1 0 0,-1-1 0,0 1-8,-1 0-5,-1 0-10,-2-2-10,4 2-22,1 0-21,1 0-4,1 0-19,0 0-101,3 0-154,20 0-441</inkml:trace>
  <inkml:trace contextRef="#ctx0" brushRef="#br0" timeOffset="6678.34">12961 7703 1119,'0'0'0,"0"0"-13,0 0 13,0 0 88,0 0-69,0 0-19,0 0-1,34-5-73,-30 2-101,2-4-154</inkml:trace>
  <inkml:trace contextRef="#ctx0" brushRef="#br0" timeOffset="8768.6">11521 2252 602,'0'0'68,"0"0"-46,0 0 96,0 0-27,0 0-32,0 0-18,4 0-10,10 0 16,0 0 7,5 0 1,2 0 1,3 0-12,3 0-18,2 0 4,6 0-8,5 0-3,3 0-2,1 0 3,-2 0-4,-2 0 4,-2 0-6,-2 0 0,0 0 1,-3 0-9,-5 0 7,5 0-12,-2 0 3,3 0 2,2 0-6,6 2 0,1-1 1,1 0 3,0 0-3,-2-1 1,1 0 0,-4 0 1,1 0-3,3 0 1,1 0 0,2 0 0,0 0 2,0 0-2,0 0-1,2 0 3,-1 0-3,5 0 3,2 0-3,1 0 2,-1 0-2,-2 0 1,0 0-1,-1 0 0,3 0 0,-1 0 1,4 0 2,-1 0-2,3 0 4,-1 0-3,-4 0 1,1 0 0,-3 0-1,0 0-1,0 0 0,-4 0 0,0 0-1,-4 0 0,0 0-1,5 0 1,5 0 0,5-3-1,7-4 2,6 4-2,4-2-2,-2 1 3,3 1 3,-3 1-3,-1-1 0,-8 1 0,-2 2 3,-5 0-3,-5 0 0,0 0 0,3 0 1,0 0-1,4 0 1,1 0-1,-1 2 0,1-2-2,-2 0 1,2 0 1,-1 0-1,3 0 1,-3 0 0,-4 0 0,-2 0 0,-2 0 0,-1 0 1,-6 0-1,1 0 0,-6 0 0,-5 0-2,-7 0 1,-10 0 1,-11 0 0,-5 0-3,-2 0 0,0 0-3,0 0-7,0 0 0,-2 0-6,-10 0 19,-4-3 2,-9-6 2,-5-2-4,-5-2 0,-8-1 0,-8-4 5,-5-3-5,-5 2 0,-2-2 1,9 4 0,12 4 0,13 4-1,15 3 3,5 4-1,8-1 4,1 3 4,0 0-2,0 0 0,0 0-1,0 0-7,13 0 1,15 11 3,14 3 10,10 2 7,5 1 10,-2-2-3,1-1-11,-3 0-9,1-3 3,-9-1-1,-6-3-2,-11-3 0,-9-1-4,-10-3 2,-6 0 4,-3 0-1,0 0 3,0 0 0,0 0-2,0 0 0,0 0-2,0 0 9,0 0 1,-1 0-3,-7 0-2,-5 9-1,-11 5 0,-8 6-6,-8 4 23,-4 2-11,-1-1-6,0 1 9,5-3 1,1-2-20,5-1 4,6-3-2,8-5-4,11-5-1,3-2-7,6-3-57,0 1-83,1-3-78,17-1-672</inkml:trace>
  <inkml:trace contextRef="#ctx0" brushRef="#br0" timeOffset="12878.76">11229 2941 1044,'0'0'40,"0"0"15,0 0 129,0 0-72,0 0-57,0 0-28,0 0-10,2 74 33,5-15 4,-1 2-4,-2 0-24,-2-6-3,-2-4-16,0-5 2,0-7-9,0-9 0,0-5-1,0-11 0,0-6-6,0-4-7,0-4-6,0 0 10,0-6 6,0-17-5,0-6-15,0-4 1,1-3-3,5-1-7,1 5 11,1 6-7,-2 2 22,-1 9-3,-4 3-7,2 2 4,-1 5 4,-2 0-7,0 1-1,0 1 5,0 0 8,0 3 3,0 0 1,0 0 2,0 0-2,0 0 8,0 0-1,0 0-2,0 0-5,0 0 0,0 0-1,0 0 1,0 0 0,1 0 0,-1 0 0,0 0 0,2 0 0,0 0 1,4 0 0,5 0 5,7 0 0,4 0 7,7 0 6,5 0-9,7 0 5,1 0 12,6 0-6,2 1-1,8 4-2,8-1-7,11 0 3,14-1-4,23 0-2,18-3-2,11 0-4,0 0 0,-13 0 3,-14 0 6,-22 0 6,-19 0-13,-15 0 2,-11 0-1,-13 0-2,-7 0-3,-3 3-3,-3-3 2,-3 3 1,-1-2 0,-1 0 0,2 1 0,2 1 4,8-3-4,9 0 0,8 0 1,0 0-1,-3 0 0,-11 0 0,-9 0 4,-11 0-3,-3 0-1,-6 0 0,2 0-1,3 0-3,2 2 3,5 3 1,2-3 0,2 1 1,6 0 2,-1-2-4,-4 1 4,-2-2 0,-5 0-3,-7 0-1,-4 0 1,-3 0-1,0 0 0,0 0 1,0 0 0,0 0-7,0 0 1,0 0-5,0 0 9,0 0-6,0 0 8,0 0 0,0 0-1,0 0 1,0 0 2,0 0-1,0 0 0,2 0 2,-2 0-5,3 0 2,1 0 0,1 0 1,2 0 0,4 0-1,1 0 1,6 0-2,8 0-1,8 0 2,12 0 5,4 0-5,5 0 3,3 0-1,2 0 2,6 0-1,4 0-1,9 0-2,6 5-1,3 0 1,-3-1 0,-4-2-2,-4-2 4,-7 2-1,-1-2 0,-4 0 3,0 0-4,-4 0 0,-6 0 0,3 1 1,-5 1 2,1 0-3,-4-2 0,-1 2-1,-4-2 1,-4 0 0,-3 0 0,-6 0-1,-6 0 1,-4 0 3,-4 0-3,0 0 1,0 0 1,2 0-2,5 1 0,4 3-3,3-2 3,1-1 0,-4 1 0,-6-1 0,-7 1 0,-6-2 3,-3 0-3,-6 0 1,-1 0 0,2 0-1,1 0-2,4 0 1,5-2-2,0-4 3,0-2-6,0 1 6,-2 0-1,-1 0 2,-1-1-2,1-2 1,-5-4-1,1 0-3,-1-5 2,0-1-2,-1 1-5,-2 2 9,3 5 2,-3 2-1,-1 7 1,2 1 3,-2 2-2,0 0 2,0 0-5,0 18-2,0 13 2,0 10 8,0 5 20,0 1-7,0-2-1,7 1 4,3-5 1,1-3-7,-3-9-13,-2-7 4,-2-7-8,0-5-1,-2-6 0,-2-3-2,0-1 0,0 0-9,0-1-23,-19-17-14,-13-7-59,-17-4-181,-9-2-546</inkml:trace>
  <inkml:trace contextRef="#ctx0" brushRef="#br0" timeOffset="13507.52">13135 3464 838,'0'0'530,"0"0"-522,0 0 40,0 0 104,0 0-67,0 0-60,32-18-17,-15 60 2,1 12 26,0 0-16,-4 2 3,-3-3-5,0-4-9,1-9-3,-3-6-3,3-9 1,-1-8-3,1-5-1,5-9 3,4-3 5,10-12 10,11-19-3,1-13-3,2-11-2,-9-6-8,-9 3 5,-6 5-7,-5 12 0,-9 14-10,-2 13-32,-5 12-38,0 2-64,-15 11-233,-12 13-328</inkml:trace>
  <inkml:trace contextRef="#ctx0" brushRef="#br0" timeOffset="14256.79">13541 3834 1289,'0'0'119,"0"0"-97,0 0 55,0 0 1,0 0-53,0 0-22,7 46 6,-7-14 1,0 2 2,0 1-6,0-3-3,0-6 2,0-3-5,0-10 0,0-4-1,0-5 1,0-4-4,0 0 4,0 0 2,0-17 11,0-6-12,0-7 0,8 1 1,1-1 1,2 6-2,2 3 3,0 7 11,-1 3 6,-1 8-4,-2 0-6,1 3-5,5 0-4,0 9-2,4 12 1,-1 1-1,-3 2 1,-5 1-1,-4-3 0,-6 0 0,0-5 0,0-3-2,0-2-2,-4-4 4,-1-3-1,2-5-3,2 0 0,1 0 4,-2-2 7,2-12-4,0-3-1,0-4-2,0-1 4,0-2-3,5 1-1,4 4 1,0 5 0,-1 3 2,-2 3-1,1 5 3,-1 0 1,-2 3 3,5 0-8,0 0 3,3 0-1,3 0 0,-2 3 5,0 9-7,1 3 4,-2 2 0,-5 3 7,1-1 1,-4 0-2,4-2-1,-5 0-1,-3-5-3,0-2-2,0-3-4,0 0-1,0-4-2,-3 0 0,3-2-8,-5 1-37,-1 2-32,-1-3-117,-2-1-335</inkml:trace>
  <inkml:trace contextRef="#ctx0" brushRef="#br0" timeOffset="18855.12">16218 1577 761,'0'0'23,"0"0"-7,0 0 86,0 0-52,0 0-17,0 0-20,18-54 11,-15 42-6,0-2 12,-1 1 23,0-1-19,0 0-6,-1-1-4,1-1-12,-2-1 3,0-4-10,0-3 0,0-2-3,0-1 1,0 3 3,0 4 28,0-5-12,0 5 36,-2-2-52,-3 3-1,0-1-1,-1 1-3,0 1 2,-1 0-2,-3-2 2,2 1-2,-1-1 1,0 0-1,0 0 2,2-1 5,-1-2-7,-1 3 2,-1-2-3,-2-1 0,-2 1 1,-1-2 2,-2 0-3,1-1-1,2 3 1,0 2 3,3 1-1,-4 0-1,-2 1 0,-3-2-1,-3-1-1,-4 0 1,0-2 0,2 2 0,1-1 0,0 0 3,-3 2-3,-1-2 0,-7 0 0,1-1 1,1 0-1,0-3 1,8 6 2,4 3 27,4 1-29,1 6 1,-1-4-2,-2 3 0,2 0 0,0 1 0,1 1 2,5 3-1,1 1-1,6-1-1,1 3 1,0-3-1,1 4 1,1 2 0,1 0 0,0 0 0,0 0 1,0 0-1,0 0 1,0 0-2,0 0 1,0 0-4,0-1-7,3-2 10,6-2-15,3 0 8,3-1 1,0-2-5,4-2-13,8-1 23,0 1 2,-2-1 7,-4 5-7,-5 0 0,0 4 0,-2-1 0,-2 3 0,-2 0 0,-1 0-1,-3 0 1,-2 0 0,-2 0 0,-2 0 0,0 0 0,0 0 1,0 0-1,0 0-2,0 0-4,-15 5 6,-8 2 4,-12 2 8,-1-5 3,0-1-7,1-2-2,0-1 0,0 0 2,-1 0 0,3 0-4,2-7 0,5-1 2,8 3 1,5 1-3,7 2 11,4-1 6,1 1 14,1 2-5,0-1-2,0 1-12,0 0-7,0 0 0,0 0-4,0 0-3,0 0 4,0 0-3,0 0-1,0 0-2,0 0 5,0 0-5,0 12-5,5 13 5,5 9 0,2 10 9,-2 0 8,-2 0 8,-1-5-7,-2-2-7,-5-5-1,0-1-3,0-1-3,0 0 1,0-2 1,0-5-1,0-1-2,-2-8-1,1-4-2,-1-3 0,1-6 0,1 1-1,0-2-1,0 0-38,-5 3-49,-1 1-156,-1-4-278</inkml:trace>
  <inkml:trace contextRef="#ctx0" brushRef="#br0" timeOffset="24121.02">18514 2456 308,'0'0'693,"0"0"-693,151-14-8,-1 14 8,61 0 50,57 0-13,48 6 1,35 5 6,23 3 16,11 3-26,6 2-22,-11 2 3,-17 1-9,-30 2-6,-37-2 0,-54-3 0,-63-2 0,-65-5-95,-66-5-60,-48-7-172,-39-10-300</inkml:trace>
  <inkml:trace contextRef="#ctx0" brushRef="#br0" timeOffset="24511.62">19201 1306 675,'0'0'67,"-3"136"34,5-14 53,24 31-7,11 16 8,5 8-108,-1-8 0,-2-12-5,-9-21-13,-8-20-13,-7-19-14,-3-22-2,-9-14-8,3-18-62,-6-21-65,0-16-94,0-6-182</inkml:trace>
  <inkml:trace contextRef="#ctx0" brushRef="#br0" timeOffset="26139.49">19415 2376 333,'0'0'163,"0"0"-147,0 0 23,0 0 46,0 0-6,0 0-40,23 0-13,-23 0-5,0 0-1,0 0 4,2 0 5,1 1 5,0 2 6,2 0-10,0 0-19,1 3-8,-1-1-2,-2 1-1,-2-3 0,1 0 2,-2-3-2,0 0 3,0 0 2,1 0 5,-1 0 31,0 0 11,0 0-6,2 0-17,-2-3-21,0-4-3,4-3 0,-1-3 7,5-3 16,-2-10-8,7-3-2,4-10-7,8-8-2,6-3-5,2-10-2,3-5 2,-2-6 7,1-8 11,-3-12-4,1 0-14,3-3 15,4 2-16,1 8 4,-1 9-7,-4 13 1,-1 16-1,-3 11 2,1 15-2,5 7-4,7 10 4,9 3-8,6 11 5,1 25 1,-2 20-1,-10 16 0,-10 11 0,-9 5 3,-11 4 0,-8 3 1,-10 5 2,-1 7-2,0 5 3,-9 0 0,0 5 1,2 0 3,4-5-4,3 0 4,0-3-1,0-5-1,13-8 1,-1-6 0,0-9-3,0-11 3,0-6-2,3-6-2,2-7 9,6-6-8,4-3 6,4-6-3,1-7 9,-4-7 1,-1-4-11,-3-9-3,1-4 2,2-5 1,9 0-1,1-19 3,7-5-4,-2-5 1,0-1-2,-3-1 11,0 0 1,-3-3-4,-2-3 0,-1-4-5,-2-5 5,-1-3-6,0-6-1,-3-2-1,6-2 1,1-1-4,2-3 3,4-2-3,0-6 0,2-7 1,-2-4 0,-6 2-1,-5 3 0,-5 12 0,-6 11 1,-4 8 0,-5 5 1,-2 2 2,-1 3-1,-1 5-1,1 6-2,-3 6-2,0 8 2,0 3 0,-1 6-1,-1 1-7,-1 1 0,0 0-7,0 0 3,0-1 3,2-4 9,1-1 0,3-8-1,4-5 1,4-8 0,4-5 0,5-2-1,0 4 0,1 5-3,1 3 3,0 7-1,5 3 1,0 0 0,-2 3 0,-4 2-1,-3 3 3,-5 0-1,0 2 0,0 2 1,2-3 1,3 3-2,0 0-1,-2 0-1,0 0 0,-5 0 1,-5 0 1,-3 0-1,-5 0-2,-1 0 3,2 0 0,-2 0 0,0 0-2,0 0 2,0 0 3,0 0-2,0 0-1,0 0-1,0 0 1,0 0 1,0 0-1,0 0 0,0 0-1,0 0 0,0 0 1,0 0 0,0 0-1,0 0 1,0 0-3,0 0 3,0 0-3,0 0-9,0 3-43,0 3-48,0 5-144,-8 0-97,-14 1-138</inkml:trace>
  <inkml:trace contextRef="#ctx0" brushRef="#br0" timeOffset="27166.88">19591 3996 714,'0'0'55,"0"0"5,0 0 120,103 3-66,11-2 36,48 3-86,34 2-19,15-2 5,2 2-2,-13-1 3,-15 1-22,-21 2-16,-21-2-7,-19 0 1,-23-2-4,-17-2-3,-18-2-2,-20 2-5,-16-2-11,-14 0 2,-11 0-3,-5 0-7,0-5-15,-11-17-21,-11-7 6,-2-3 50,0 0 6,6 7 1,3 7 2,8 7 1,2 4 1,4 2 6,1 5 1,0 0-4,0 0 2,10 22-8,18 9 18,10 10 21,4 4 3,-2-7 3,-13-4-12,-14-4-18,-10-1-7,-3 1-9,-28-3-1,-18 0-13,-20-5-75,-22-7-87,-18-12-214</inkml:trace>
  <inkml:trace contextRef="#ctx0" brushRef="#br0" timeOffset="27488.58">19708 3757 935,'0'0'252,"0"0"-252,0 0-16,0 0 16,-119 64 27,78-26 1,3 6 0,8 1-8,12-1-6,12-4-11,6-1 11,27-3-8,19-6 1,12-4-7,7-7-45,-3-4-119,0-5-160</inkml:trace>
  <inkml:trace contextRef="#ctx0" brushRef="#br0" timeOffset="28509.9">20263 4328 940,'0'0'254,"0"0"-251,0 0-3,0 0 24,0 0-24,0 0-6,0 72 5,-4-35-6,4-1 7,0-5 0,6-6 0,19-4-1,11-8-8,3-6 7,2-7 2,-3 0 4,-7-14 0,-2-9 4,-7-6-5,-6-2 4,-4 1-1,-7 7 1,-5 3 5,0 8-10,0 8 7,-2 4-9,-8 0-4,-1 8-11,-1 17 4,5 6 11,6 4 4,1-3 17,10-4 6,14-4 4,11-4 6,4-7-1,2-7-12,-5-6-7,-1 0-5,-10-16 0,-5-9 0,-10-9-3,-8-9-9,-2-2-17,-3-6-25,-15 4 7,-3 3-88,0 7-69,3 7-219</inkml:trace>
  <inkml:trace contextRef="#ctx0" brushRef="#br0" timeOffset="30459.91">15189 951 896,'0'0'94,"0"0"-94,0 0 0,0 0 1,0 0 1,0 0-1,-31 62 9,16-26-1,6 0-7,4-2-1,5-5 2,0-2-1,10-5-1,16-1-1,4-9 0,4-7 4,2-5-3,-3 0-1,-5-16 0,-4-7 0,-2-3 1,-6-4 1,-3-1-2,-6 4 2,-5 6 3,1 6 1,-3 9 3,0 3-8,0 3-1,0 5-14,0 19 4,0 9 10,0 2 1,0-1-1,16-5 2,8-2 1,6-5 4,4-7 6,5-5 2,1-9 4,-1-1 5,-6-6 7,-8-19 8,-4-3 0,-8-5-9,-8-6-4,-5 1 1,0 3-19,-6 6-5,-9 8-3,0 12-60,-7 6-82,-8 3-93,-3 0-343</inkml:trace>
  <inkml:trace contextRef="#ctx0" brushRef="#br0" timeOffset="32341.66">13380 1707 384,'0'0'0,"0"0"-12,0 0 12,0 0 117,0 0-64,0 0-10,21-58 16,-21 51-10,0 0 0,0-2 3,0-4 2,0 1 7,0-5-24,0-3 3,0-1-4,0-4-15,0-4 5,0-5-9,0-7-7,-2-2-1,-4-3 13,-1 1-10,-1 0-8,2 4 29,2 4-25,-1 3-2,1 3 0,-3 4-4,5 4-2,-4 4 6,0 2-3,-2 0-3,-5-2 4,-2 0-4,-5-1 0,0 2 0,2 1 1,-1 1 2,4 2-2,-3 1 0,6 3 1,-3 1-2,-2 0 0,-2-1-7,-5 0 7,-2 0 0,-4 3 0,-2 2-2,-2 0-1,0 3 2,-1 2-2,5 0 3,8 0-1,10 0-2,8 0 0,4 0-3,0 0-8,0 0-5,0-5 7,14 2-10,10-5-43,9 1 17,6-2 8,4-4 12,-1-3 28,-3-1-1,-2-3 5,-6 1 0,-6 0 20,-6-2-15,-3 3 17,-7 4 8,-4 4-25,-2 6 12,-3 1 2,0 3-4,0 0-14,0 0-5,0 0-5,-9 0 4,-12 0 1,-6 3 0,-6 5 1,-3 0-1,-1-1 1,1-1 0,1-2 0,3 0 0,7-2 1,-1-2 0,4 0-2,1 0 3,2 0 0,1 0-1,6 0 11,5 0 13,4 0-5,3 0 4,0 0-8,0 9-12,0 5 5,0 7 6,0 6 3,0 7-8,0 4 6,-6 7 4,1 4-16,-1 3 0,6 7-5,0 6-29,11 0-169,14-2-261</inkml:trace>
  <inkml:trace contextRef="#ctx0" brushRef="#br0" timeOffset="37589.49">15625 11097 311,'0'0'32,"-152"-24"13,87 15 68,13 2-1,10 0 12,11 4-33,12 0-4,8 2-34,8 1-3,3 0-10,0 0 16,0 0-24,17 0-11,21 0 11,26 7 14,32 4 0,35 1 2,35 3-5,29 1 1,21-2 4,11 2 5,3-7-2,0-1-22,-13-5-14,-12-1 3,-20-1-1,-20-1-2,-23 3-6,-26-1-9,-25-1 1,-25 4-3,-26-2 4,-16-2-4,-16 0 2,-8-1-5,0 0-14,-2 0-11,-23 0-12,-13 0 40,-18-1-17,-14-6-4,-21 4-12,-23-3 10,-17 1-1,-20 1-11,-12 0-13,-5 0-5,1-1-3,8 0 23,14 1 12,11 2 7,17 2 12,13 0 4,16 0 0,13 2 0,17 5 5,20-2 3,19-2 17,16 0 15,3-2 24,32 2-6,32 1-12,37-4 5,41 2-11,19-2-6,14 0 8,-3 0-20,-13 0-6,-15-5-7,-20 0 1,-24-1-2,-25 3-4,-26-2-1,-24 3-3,-16 2-1,-7 0-1,-2 0-2,0 0-17,0 0-5,0 0-1,0 0 12,0 0 10,0 0-1,0 0 0,0 0 1,0 0-2,0 0 1,0 0-3,0 0-2,0 0-8,0 0 6,0 0 13,0-1 0,0 1 2,0 0 0,0-1 4,0 1-2,0 0 0,0 0-4,0 0 2,0 0-2,0 0 1,0 0-1,0 0 0,0 0-1,0 0 2,0 0-1,0 0 0,0 0 0,0 0 0,0 0-1,0 0 2,0 0 0,0 0-1,0 0-3,0 0 3,0 0 2,0 0-1,0 0-1,0 0 1,0 0 1,0 0-1,0 0 0,0 0-1,0 0 0,0 0 0,0 0 0,0 0 3,0 0-3,0 0 0,0 0-1,0 0 1,0 0 0,0 0 0,0 0 3,0 0-3,0 0 0,0 0 0,0 0 0,0 0 0,0 0 0,0 0 0,0 0-1,0 0 0,0 0 1,0 0 1,0 0-1,0 0 1,0 0-1,0 0 0,0 0 0,0 0-2,0 0 2,0 0 0,0 0 1,0 0-1,0 0 0,0 0 0,0 0 1,0 0-1,0 0 1,0 0-2,0 0 1,0 0 0,0 0 0,0 0 0,0 0 1,0 0-2,0 0 3,0 0-3,0 0 1,0 0 0,0 0-2,7 0-50,8 0-79,0 0-193,-2-7-353</inkml:trace>
  <inkml:trace contextRef="#ctx0" brushRef="#br0" timeOffset="39787.88">11457 1901 572,'0'0'146,"0"0"-132,0 0 41,0 0 56,0 0-22,0 0-23,0 0-1,3-59-12,-3 58-9,0 1 9,2 0-2,-1 0-9,1 0-14,-2 0-8,4 14-12,1 8 16,-1 11 7,2 13-3,-3 8-2,0 8 1,0 4 1,-2-2-12,0 0 4,-1-6-7,0-2-4,0-5 2,0-3-3,0-2 3,0-9-5,0-6-3,0-7 12,0-10-6,0-4-3,0-5 0,0-3-1,0-2 0,0 0-4,0 0 9,0 0-3,-1 0-1,1 0-3,0 0 1,0 0 5,0 0-7,0-10 7,0-8-8,0-7-1,0-11 0,5-8-3,1-4 0,1-6 0,1-3-4,1-1 4,1-1-1,-1 1-1,-2 0 4,-2 9 1,-2 6 0,-3 4 1,0 6-1,0 7-1,0 3 0,0 8 1,0 4 0,0 7 1,0 2 0,0 2-1,0 0-3,0 0-2,0 18-3,0 19-3,0 14 11,0 9 4,0 7-3,0-2 4,0 0 7,0-4-1,-4-5-6,2-5 1,0-8-3,2-7 4,0-10-2,0-9-2,0-9 0,0-5-1,0-3-2,0 0 9,-1 0-2,1 0-1,-1-7 8,-2-19-5,-1-16-7,-2-11-4,1-9 0,0-9-4,0-5 0,3 4-1,-3 6 3,2 13 2,-1 7 4,-2 9-2,0 7 0,1 9 0,4 8 0,-1 8 0,2 5-3,0 0 2,0 2-9,0 25-8,0 16 9,3 15 9,2 6 0,-3 3 1,-2-5-1,0-3 1,0-7 1,0-7-2,0-6 1,0-8 0,0-5-1,0-10 0,0-5 0,0-4-1,0-5-3,0-2 4,0 0-9,0 0-2,0 0-5,0 0-5,0-6-21,0-9-64,1-2-49,12-1-41,5 0-101,8-1-286</inkml:trace>
  <inkml:trace contextRef="#ctx0" brushRef="#br0" timeOffset="40231.15">12627 2426 162,'256'0'0</inkml:trace>
  <inkml:trace contextRef="#ctx0" brushRef="#br0" timeOffset="40287.38">14219 2435 224,'226'4'0,"-20"0"-188</inkml:trace>
  <inkml:trace contextRef="#ctx0" brushRef="#br0" timeOffset="48233.6">2567 3001 532,'0'0'55,"0"0"-8,0 0 143,0 0-42,0 0-39,160 0 43,-18 0-49,35 0-28,30 0-16,16 0-13,11 3 4,0 2-11,0 4-5,-11-2-22,-22 1 2,-34-1-5,-33 3-2,-40-1-2,-33-1-2,-25-1 0,-18-4-3,-14-1-2,-4-2-2,0 0-4,0 0-10,-17 0-4,-13 0 8,-14 0-4,-17-3 0,-19-4-23,-17-3-3,-19 1 13,-19-1-25,-14 0 3,-12 1-3,-14 1 0,-2 4 32,-2 0-32,-3 3 6,5 1 18,3 0 21,9 5 11,24 9 6,24 0 0,35-6 1,38-3 21,30-5 33,18 0 41,53 0-11,47-3-37,63-9 2,56 0-13,31 1-10,16 0-6,-13 2-9,-23 2 10,-27 2-14,-33 2-1,-33 1-8,-36 2-1,-29 0-4,-30 0 0,-22 0-11,-12 0-28,-11 2-37,-1-1-59,0 1-52,-1 2 13,-19 0-40,-11-3-43,-9-1-135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13:54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4717 5707 245,'0'0'34,"0"0"-30,0 0 57,0 0-18,0 0-3,0 0-4,0 0-13,0 0-14,-19-14-9,19 14 4,0 0 18,0 0 31,0-1 38,11 1 11,4 0-10,9 0-32,4 0-8,5 0-5,1 0 0,2 0-10,3 0-4,3 0 1,7 0-10,6 0-9,5 1-4,6-1 3,0 0-5,-1 0 6,-7 0 2,1 0-3,-3-3 2,1 0 2,-1-2-2,-2 0-4,-4-1-2,-2 1-2,1 2-2,-4 1-1,0 2 3,0 0-2,-1 0-5,1 0 0,-3 0 1,-3 0-1,-5 0 0,-6 0 0,-4 0 0,-1 0 0,4 0-1,1 0 5,12 0-4,0-1 0,4 0 3,1-1-2,-2-1-2,-3 2 1,-3 1-1,-1-2 1,-5 2 0,-1 0-1,-3 0 0,-5 0 2,-1 0-2,3 0 0,-2 0 2,2 0-2,-7 0 0,-4 0 1,-5 2-1,-5-2 1,-3 0-1,0 0 0,0 0 0,0 0-6,0 0-3,0 0 9,-5 0 2,-4 0-2,-1 0 0,-4 0-5,-5-4-2,-5-5 2,-3-2-8,-3-1-5,2-5 12,1 3-7,2-1-1,4 3 14,6-2 1,0 4 0,5 3 2,1 2-1,4 2-2,4 1 6,1 2 0,0 0 5,0 0-1,0 0-6,1 0 8,8 7 20,2 2 4,2 2-7,3-2-1,4 1 5,-1 0-11,1 2-4,-4-2-6,2 0 1,-3-1-4,-2-4-6,-4-1 4,-4-2 3,-2-1-6,-3-1 4,4 0-1,-4 2 1,5-2-1,4 7-5,0-2-2,1 0 5,-4 0-4,-3-2-1,-3 0 2,3-1 3,-3-2-4,0 0 1,0 0 3,0 0 5,0 0-4,0 0-1,0 0-3,0 0 0,0 0 2,0 0-2,0 2-2,-6 3 9,-9 2 16,-4 2-10,-1 4-2,-3 1 0,-3 1-3,-1 2-8,0 0-1,-1 0 0,0 0-1,5 0-7,3-1-51,6 1-70,5-3-130,-6 1-341</inkml:trace>
  <inkml:trace contextRef="#ctx0" brushRef="#br0" timeOffset="5553.25">4146 2951 642,'0'0'146,"0"0"-138,0 0 26,81 0 87,-34-3-19,9-3-26,6 1 1,0-1-15,-4 4-13,-6-1-15,-10 2 9,-10 1-28,-10 0-8,-10 0-6,-6 0 1,-6 0-2,0 0 0,0 0-6,0 0-6,-15 0 7,-7 0 5,-11 0 3,-7 0 2,-5 0-4,0 0 1,-4 0-1,1 0 0,8 6 0,11-3 2,10 0 5,13-3 7,6 0 8,0 0 14,0 0 8,3 0-7,14 0-3,13 0-9,17 0-17,5-3-4,5 0-4,-3 3 10,-10 0-3,-11 0-6,-11 0 3,-11 0-2,-8 0-6,-3 0 2,0 0-2,0 0 1,0 0-11,0 0 13,0 0 0,-8 0 3,-2 0 2,-2 0-2,0 0-3,0 0 2,4 0-1,6 0 2,-1 0-2,3 0-1,0 0-5,0 0-19,0 0-37,0 0-68,0 0-186,0-6-355</inkml:trace>
  <inkml:trace contextRef="#ctx0" brushRef="#br0" timeOffset="6736.26">6599 5651 453,'0'0'19,"0"0"11,0 0-26,0 0 31,0 0-11,0 0 8,1 0 43,-1 0 1,0 0 5,0 0 10,0 0-22,0 0-19,0 0-10,0 0-16,0-5-18,0-4 6,0-2-7,0-3 4,0-3-7,0-7 7,0 0-9,0-5-21,-6-2-65,-7-1-54,-8-4-93,-6-1-12</inkml:trace>
  <inkml:trace contextRef="#ctx0" brushRef="#br0" timeOffset="7547.87">6026 4680 545,'0'0'83,"0"0"-56,0 0 79,0 0-8,0 0-31,0 0-2,61-2 18,-43 7-19,-1 0-2,-1 5 0,4 4-15,3 12-21,9 16-5,7 14-1,13 8 1,7 6 8,7-3-6,-2-8 6,-9-7 5,-12-10 0,-11-5-17,-10-1-8,-2 1-7,-4 2 7,-4 4-8,-3-5 8,0-2-8,-5-6 1,-2-8 5,1-5-7,-3-10 0,0-2 4,0-4-3,0-1 1,0 0 1,0 0-1,0 0 1,0 2-1,0-2 0,0 0-2,0 0 1,0 0-1,0 0-3,0 0 3,0 0 0,0 0 3,0 0-3,0 0 0,0 0-1,0 0 1,0 0-1,0 0 1,0 0 0,0 0 0,0 0 1,0 0-1,0 0 1,0 0-1,0 0 2,0 0-2,0 0 0,0 0-1,0 0 1,0 0-2,0 0-5,0 0-9,0 0-10,0 0-37,0 0-61,0 0-97,0 0-117</inkml:trace>
  <inkml:trace contextRef="#ctx0" brushRef="#br0" timeOffset="8133.03">6715 5596 144,'0'0'257,"0"0"-248,0 0 50,0 0 60,0 0 42,0 0 1,-22-12-48,22 12-1,11 0-40,2 1-12,0 10-10,-1 0-4,-4 2-28,-5-4-6,-3 3-8,0-2-5,-11 0 1,-11-3-1,-5-4-10,-1-3-6,2 0 6,8-8 10,8-6 3,10-3 26,0-3 43,15-1 13,13 4-17,5 2-21,1 3-16,1 7-10,-4 5-9,-6 0-4,-10 8-8,-9 9-4,-6 2-5,0 4 0,-7-3 3,-12-3-12,-6-4-16,0-6 12,3-5 6,4-2 4,5 0 11,2-2 1,9-11 4,-2-3 2,4-1-6,0 1 0,0 1-33,0 5-104,0 2-88,0 8-44,0 0-252</inkml:trace>
  <inkml:trace contextRef="#ctx0" brushRef="#br0" timeOffset="9497.66">4902 5586 450,'0'0'12,"0"0"-6,0 0 89,0 0-33,0 0 23,0 0 7,-23 0-20,23 0 1,0 0 1,10 0 2,13 5 31,19 2-13,19-1-30,24 2-14,16-5 0,7-1 16,4 1-6,-2-3-14,-2 0 2,0 0-23,0 0-2,-4 0-4,-2 0-9,-9 0 0,-7 0-5,-9 0 2,-7 1-6,-7-1 4,-14 0-5,-9 0 1,-11 0-1,-10 0 0,-1 0 0,-2 0-4,-4 0 6,1 0-4,1 2 0,-2-1 2,0 1 2,-5-1-2,-2 1-3,0-2 3,-4 3 0,-1-3 0,0 0-1,0 0 1,0 0-7,0 0 6,0 0-1,2 0 0,-1 0 1,0 0 0,1 0-3,-2 0 3,0 0 1,0 0-4,0 0-1,0 0 1,0 0-10,0 0 0,0 0 2,0 0-1,-4 0 5,-4 0 3,-4-5 2,-3-5-1,-3-7 3,-3-4-13,-7-4 0,-3-1-15,-1 1-9,1 8 20,10 6 15,9 6-1,8 2 4,4 3 0,0 0 14,0 0 8,3 0-9,10 3 3,6 9-3,4 2 1,-2 3-6,1-2 8,0 2-7,5-3 5,3 1 6,6 0 1,6-1-2,-2 0-3,-2-2 0,-9 0 1,-9-7-8,-10 2 2,-7-4-7,-3-3-4,0 1 1,0-1-2,0 0 2,0 0-1,0 0 5,0 0-1,0 0 4,0 0-8,0 0 3,0 0-1,-5 2 1,-8 0-2,-5 3 1,-3 6-1,-7 0 4,0 1-1,-4 3 1,-1-1 1,1 0 3,-1 0 3,1-1 2,3-1 1,5-5 0,5 0 0,5-1-5,8-3-6,-1 1-4,5-2 2,1-2 0,1 2-4,0-2 1,0 0-9,0 0-14,0 0-21,0 0-23,0 0-10,10 0-15,-1-9-119,5-7-167,-3-1-84</inkml:trace>
  <inkml:trace contextRef="#ctx0" brushRef="#br0" timeOffset="10068.53">6511 5444 708,'0'0'152,"0"0"-44,0 0 28,0 0-11,0 0-21,0 0 2,40 45-18,-17-28-18,-1 0-23,3 0-12,0 2-7,4-2-13,-3-2-5,-4 0 1,-7-4-4,0-5-5,-8-2 2,-4-2-3,-3 1 0,0-3 0,0 0-2,0 0 2,0 2 0,0-2 2,0 2-1,0-2 1,0 0 2,0 1-3,0-1-2,0 0-1,0 2 1,-1 2 1,-14 2 5,-9 4 10,-12 1 8,-10-1-2,-5 5 2,-4-3-6,1 2-7,12-2 3,7-4-5,14 0-4,9-5-3,6-1-1,6-2 0,0 0-1,0 1 1,0-1 0,0 0-1,0 0 2,0 0-2,0 0-8,0 0-26,0 0-24,6 0-7,6-5-12,3-9-77,-1-5-51,2-2-31,-2-2-28,-1-4-35,3 1-13</inkml:trace>
  <inkml:trace contextRef="#ctx0" brushRef="#br0" timeOffset="10592.67">6492 5496 166,'0'0'219,"0"0"-185,0 0 71,0 0 24,0 0-3,0 0-21,-6-26-4,6 26-22,0 0 10,0 2 22,0 7-22,0 2-11,9 1-14,7 2-6,2 3-19,3 0-3,3 2-16,-2-2-3,3-2-6,-4-1 2,-3-4-6,-3 0-4,-5-4 3,-4-3-6,-4 0 1,-2-3 0,0 0-1,0 0 5,0 0-4,0 0 2,0 0-2,0 0-1,0 0-3,0 0 3,0 0 0,0 0-1,0 0-2,0 0 3,0 0-1,0 0 4,0 0-5,0 0 2,0 0-1,0 0 0,0 0-1,0 0 0,0 0-7,0 0 1,0 0-3,0 0-15,0 0-13,0-3-17,0-6-46,0 1-3,-6-1-48,0 1 12,-3 0-19,2 2-28,-2-1 58,-2 1 9,1-1 49,-4-1 19,-2-3-7,-2 0-67</inkml:trace>
  <inkml:trace contextRef="#ctx0" brushRef="#br0" timeOffset="11305.16">6444 5474 252,'0'0'80,"0"0"-24,0 0 62,0 0-34,0 0 13,0 0 5,-19-10-14,19 10-18,0 0-9,0 0 12,0 0-1,4 0 1,5 0-2,3 3-12,0 5-15,7 1-2,5 2-13,1 2-8,1 0-5,4 1-6,0-1 0,-5 0-2,-3-3 2,-4-3-3,-6-1 0,0-2-3,-2-1 0,-4 1 0,-1-3-2,-4 1 2,-1 0-3,0-2 0,0 0 4,0 0 0,0 2 4,0-2 9,0 0-1,0 0 5,0 0 0,0 0-6,0 0-3,0 0-1,-7 5-2,-17 8-6,-10 1 18,-8 5 3,-6 1-2,1-2 2,3-2-7,5-2 2,6 1-10,9-2 0,4-4-4,9 1 6,4-3-3,0 0 0,4-5-4,-2 0 4,4-2-3,1 2-1,-2-2-1,2 0 1,0 0-2,0 0-1,0 0 0,0 0-2,0 0 2,0 0-1,0 0-1,0 0 0,0 0 2,0 0-2,0 0 0,0 0 0,0 0 1,0 0-2,0 0 3,0 0-4,0 0 1,0 0-14,3 0-48,13-6-48,7-9-51,11-5-335</inkml:trace>
  <inkml:trace contextRef="#ctx0" brushRef="#br0" timeOffset="12662.79">13189 5653 986,'0'0'182,"0"0"-176,0 0 27,0 0 44,0 0-63,0 0-11,0 0 5,-33 30-4,9-23 6,-3-6-3,5-1-1,4 0-4,4 0 1,9-9 3,2-3 8,3-2-2,0 1 22,3 2 5,13 0 6,5 5 3,4 1-2,5 5-37,0 0 1,-2 0-1,-2 10 6,-7 4-10,-9 1-5,-5 2-1,-5 0 0,0-1 0,-11 0 1,-12-7-1,-3-3-2,0-4 3,0-2-1,4-2-1,7-15 2,4-1 0,7-2 3,4 2 5,0 4 8,12 0 3,6 8 0,-2 3 0,2 0-1,-1 3-3,-1 0-9,-3 0-5,-1 9-2,-6 4 1,-4 1-4,-2 1-3,0-1 2,-10-4 5,-6-5 0,6-3 0,1-2 2,5 0 2,4 0 8,0-7 14,0-5-4,0 0-22,13-2 0,2 1-26,1 1-47,-4 0-192,-3 1-519</inkml:trace>
  <inkml:trace contextRef="#ctx0" brushRef="#br0" timeOffset="14652.21">4746 5626 568,'0'0'0,"0"0"0,0 0 1,0 0 19,0 0 25,0 0 16,0 0-9,2 0-2,-1 0 12,1 0 21,4 0-15,6 0-12,10 0-7,13 0-15,12 1-14,10 1 0,3-2-6,10 0-8,13 0-6,10 0-2,7 0-20,6-3-21,-2-2 8,-5 4 27,-12 1 8,-11 0 0,-11 0 1,-9 0 8,-5 0-3,-3 0-2,-8 0-3,-3 0 0,-10 0 1,-5 0 0,-5 0-2,-5 1 1,3 2-1,-2 0 0,6-1 2,3-2 3,1 0 14,0 0-4,-3 0-4,-4 0 2,-2 0-4,-2 0 2,-1 0-1,1 0-5,-5 0-5,1 0 4,-2 0-3,-5 0 1,3 0 0,-4 0 2,2 0 3,1 0 0,3 0-1,8 0 6,0 0-6,0 0-1,-1 0 2,-4 0 1,-1 0 2,-1 0-2,-3 0-7,4 0 1,10 0-2,1 0 0,8 0-1,0 0 1,-5 0-4,-7 0 4,-8 0 0,-2 0 0,-2 0-3,-3 0 3,0 0 0,0 0 3,0 0-6,0 0 4,0 0-1,0 0 6,0 0 0,0 0 4,0 0 15,0 0 10,0 0-9,0 0 5,0 0-15,0 0-1,0 0-2,0 0 1,0 0-2,0 0 4,2 0-2,-1 0-4,4-2-9,-2-2-1,0 1 0,-2 0-1,1 3 4,-2-4-1,0 1 2,1 0-3,1 0 3,-1 1-3,2 0 1,0 2 1,-3 0-1,1 0 7,-1 0-7,0 0-1,0 0 0,0 0-1,0 0 0,0 0 1,0 0-1,0 0 4,0 0-2,0 0-2,0 0 6,0 0-3,0 0-2,0 0 0,0 0-1,0 0 0,0 0 1,0 0 1,0 0-1,0 0-1,0 0-2,0 0 2,0 0 4,0 0-4,0 0 0,0 0 0,0 0 0,0 0 0,0 0 0,0 0 0,0 0 0,0 0 0,0 0-8,0 0-7,0 0-18,0 0 7,0 0-12,0 0 6,0 0 3,0 0 13,0 0 7,0 0 1,0 0-16,2 0-48,1 0-74,3 0-69,-3 0 3,2 0 45,-2 0 38,-2 0 108,0 0 21,1 0 47,1 0 54,0 0-3,-2 0-26,4 0-72,1 0-11,4-4-153</inkml:trace>
  <inkml:trace contextRef="#ctx0" brushRef="#br0" timeOffset="16017.76">6790 5654 692,'0'0'97,"0"0"-85,0 0 114,0 0-58,0 0-21,0 0 4,0-3 5,0-2-5,0 2 7,0-4-9,0 0 1,0 2-16,5-2-4,-4 2 1,1-3-8,-1 4 4,-1-1-14,0-2 2,0 1-1,0-2 0,0-2-5,0-3 2,0 0 9,0 0-6,0-1-1,0 2 0,0-1-7,-1 2 7,-2-3-8,-5-2 3,5-1 3,-4-2-7,2 2 2,-2-3 4,2 1-3,-1 1-6,-1-1 7,2 0-6,-4-2 1,0-1 0,0-3 1,-1-1 1,1-2 0,0 1 5,3-2-4,-1 5-1,1 0-1,0 4 4,0 1-5,-4-3 0,6 3 1,-2-1-3,-1 0 1,-6-1 3,2-1-4,-3-2 0,-1 0 0,4 2 4,-4 3-3,1-1 2,0 1-4,-2 2 0,0 3 1,0-3-1,-4 5 0,1-3 1,-2 3 1,2 2-2,-2 1-1,6 0 1,-3 1 0,0-3 0,-3 3-1,-1 0-1,2 1-1,0 0 6,0 1-6,5 2 3,-1-2 0,-1 2 0,-3-2 0,-3 3 0,2 0-1,3 1 0,6-1 2,4 1-1,2 1 0,6 1 0,0-2 1,0 2 0,0 0-1,0 0 4,0 0-4,0 0-1,0 0 0,0 0 0,0 0-4,4 0-8,17-2-6,9-3-5,7-2 11,6 2 5,-4-2 0,-2 0 1,-1 0 4,-4-2 1,-4 2 1,-1 0 1,-5 0 4,-4 1-4,-5 3 1,-2-3-2,-8 5 2,1 0-1,-4 1 0,0 0 0,0 0-2,0 0-1,-7 0 2,-7 0 1,-9 2 5,-3 6 0,-5-2-1,-2 0-1,-1-4-1,-2 1 0,0-2 1,2 1-3,-2-2 1,5 0 0,8 0 3,5 0 1,11 0 4,4 0 0,3 0 4,0 0 2,0 1-4,1 1 3,2-1 6,2 3-5,1 6 5,3 5-3,4 7-4,-1 9-2,0 8 2,0 7 7,-3 0 0,1-3-13,-2-6-6,-2-3-1,0-5 0,0-6-4,-3 0-20,-3-1-58,0-1-28,-9-4-90,-21-7-291</inkml:trace>
  <inkml:trace contextRef="#ctx0" brushRef="#br0" timeOffset="16909.27">5351 5179 761,'0'0'203,"0"0"-189,0 0 157,0 0-19,0 0-71,0 0-15,29-14-10,-14 14-8,9 0-14,3 5 5,7 9 6,1 3-18,2 9-4,0 4-10,-3 6 11,-5 6-13,-9 3 1,-3 0-2,-9 0 2,-7-6-7,-1-3-4,0-7 2,0-7-2,0-6 0,0-8 0,0-5-1,0-2 0,0-1 1,0 0 0,0 0-1,0 0 0,0 0-1,0 0-9,0 0 1,0 0 2,0 0 3,0 0-3,0 0-3,0 0 5,0 0 2,0 0 2,0 0 0,0 0-3,0 0 4,0 0 3,0 0-1,0 0-1,0 0-1,0 0 1,0 0 1,0 0-2,0 0 0,0 0 1,0 0-1,0 0 0,0 0 0,0 0 0,0 0 2,0 0-2,0 0 1,0 0-1,0 0 1,0 0 0,0 0-1,0 0 4,0 0-4,0 0 0,0 0 0,0 0 0,0 0-8,4-4-31,11-9-78,8-3-102,2-4-144,3-4-580</inkml:trace>
  <inkml:trace contextRef="#ctx0" brushRef="#br0" timeOffset="19953.77">6238 4556 75,'0'0'927,"0"0"-913,0 0 11,0 0 102,0 0-31,0 0-41,37-20-25,-37 20-30,0 2-10,0 10 7,0 1 3,-13 0-5,-8 1 5,-6-5-3,2-4-7,5-3 7,5-2 3,8 0 4,4-13 13,3-3 26,0-1 17,3 2 4,9 3-5,1 2-21,-5 4-9,-2 3-12,3 1-10,-6 2-7,-2 0 0,2 0-5,0 0-1,0 0 4,0 5 0,-1-1 1,-1-2-5,-1-1 0,0-1-3,0 0-1,0 0-2,0 0-2,0 0-10,0 0 8,0 0 4,0 0-3,0 0 6,0 0 2,0 0 5,0 0-1,0 0 1,0 0 2,0 0-4,0 0 3,2 0-1,-1 0 1,1 0 1,-1 0 2,1 0 1,-1 1 2,1-1 3,3 1-5,0 1 2,4-1 2,4 1 2,-1-2-2,2 0 0,2 2-2,3-2 2,4 0 0,1 0 0,3 0-1,-2 0 0,4 0 5,3 0-10,-2 0 3,3 0-4,0 0 1,-2 0-3,2 0 3,-3 0-1,1 0 0,2 0 0,0 0 2,4 0-3,-6 0 2,2 0 0,-2 0-1,-1 0 0,3-2-1,1 0 1,2-1-1,-3 1-1,4-1 1,-1 0-7,0-1 3,1 1-4,0-1 1,2 1 2,1 0 2,-4 2 3,-4-1 1,-3 2 0,-2 0 0,1 0-3,1 0-14,-1 0-7,5 0 8,0 0 10,3 0 0,3 0 5,-1 0 1,0 0 0,-3 0 0,-3 0 0,-3 0-1,0 0 0,-2 0-1,1 0 0,2 0-2,-2 0-4,11 2 7,-2-2-1,1 0-2,3 3 4,-3-2 0,-1 1 0,3 1 2,-3-1-2,2-1 0,2 2-2,3-1-1,-1-1 3,2 2 0,0 0 1,1-1 0,1 1-1,0-1 0,-2 0 0,4-1 2,2-1-2,1 0 0,3 0-1,3 0 2,1 0-2,-3 0 0,-1 0 0,-2 0-1,2-1 2,-1-1 0,2 2-1,-1-2 1,-1 2 0,3 0 4,3 0-5,1-1 1,3-1 0,3 1 0,-2 0 0,0-3 0,-6 1 0,1 0 0,2-2 1,3 2 0,-1-2 0,-3 2-1,-1 0-1,-1 0 0,3 0 1,3 2-1,-1 1 1,-2-2 0,-2 2-1,-3-2 0,0 1 2,3 1-2,-3 0 1,5 0 0,-1 0 1,0 0-1,0 0 0,-1-2 2,1-1 0,2 0-1,0-4-1,1 3 0,-5 1 0,-2-4-1,0 3 1,-4 0 0,2-1 0,-4 1 0,0 3-4,-6-1 5,-1 2-1,-2-2 3,1 2-3,1 0 0,-2 0 1,2 0 1,-2 0-1,3 0 0,0 0-1,-2 0 1,-1 2-1,0 1 1,-1 2 2,-1-1-3,4-1 0,0-1 0,0 0 0,2-1 1,-4-1-1,-2 2-1,-3-2 1,-2 3-1,0-1 1,0 1 0,-2 0-1,4 0-2,-3 0 3,-4-3 0,-5 2 1,-7-2 0,-2 0-2,0 3 1,-1-3 0,-1 2 1,0-1-1,-2 2 1,4 0 2,0-1-5,2 1 2,-3 0 0,0-2 1,-7 0 3,-1 2-4,-2 0 1,9 3 0,-1 3 1,1 1 0,-2 0-1,-5 0-1,-3-2-3,-4 1 2,0-2-1,0-3 1,-2-1-8,-7-3-1,0 0 5,2 0-4,0-2 8,7-5 1,0-3 10,11 0 17,17-2-6,13 0-10,4 3 19,1 1 11,-7 3-13,-11 2-15,-6 3-3,-5 0 0,4 10-7,1 7-3,-1 3 1,-6-1-2,-9 0-2,-6-2 0,0-2 2,-11-2-19,-18-4 12,-4-6-2,-5-3-16,3 0-12,9-5 11,10-8 26,11-1 1,5-1 11,12-2 18,20 3 5,7 2-8,7 9-14,0 3 5,-1 0-1,-6 6-5,-4 8 1,-11 3-5,-7 2-6,-10-1-2,-7 1 1,-1 1-5,-25-1-7,-4-6 12,-2-6-2,-1-7-4,6 0-7,9-9 9,5-8 4,7-4 2,6-1 6,0 2 7,17 3 8,6 5 7,4 2-13,3 9-9,4 1-1,-8 0-5,-3 4-1,-11 9-1,-6 3-2,-6 1-2,0 2-2,-15-4-2,-11-1 7,2-6-4,1-4-2,4-4 5,9 0 2,7 0 7,3-5 7,0-7 20,0-2 2,9 4-12,-1 0-12,0 3-10,-4 6-2,-3 0-1,-1 1-14,0 0-30,0 0-7,0 0-11,-1 0-27,-5 0 0,2 4 6,-1-3-12,-3-1-87,-3 0-103,-6 0-430</inkml:trace>
  <inkml:trace contextRef="#ctx0" brushRef="#br0" timeOffset="22197.5">4497 5547 402,'0'0'105,"0"0"-92,0 0 77,0 0 50,0 0-13,0 0 16,0 0 13,1 5 0,1-5-46,3 0-13,-2 0-24,-3 0-20,3 0-35,-3 0 10,0 0-17,0 0-3,0 0 5,3-7 2,3-8 2,7-7-3,4-8-1,5-6 3,4-6 0,8-8 2,0-3-7,2-3 4,1-1 3,-1 1-14,-2 6 18,-4 4-15,-2 2 6,-5-2-1,-2 0-4,-2-2-3,-4-3 3,0 3 0,1-2-7,1 5 2,-1 2 2,0 4-4,1 0-1,1-2 2,1 2 0,5 0-2,-3-1 0,5 4 1,0-3 1,1 3-1,3-1-2,1 2 1,3 2-2,-2 7-2,-11 3 4,-2 6 0,-9 6 0,-4 4 1,-4 3-1,-1 1 0,-1 0 1,2 1-1,-2 2 0,0 0-1,0 0 0,0 0 0,0 0 0,0 0-4,0 0-1,0 0 4,0 0 0,0 0 2,0 0-3,0 0 2,0 0 0,0 0-1,0 0 0,0 0 1,-11 0-5,-5 8 6,-7 3 3,-9 4-3,-4 6-3,-10 5 3,-8 4 4,1-1-4,2-2-4,6-4-1,9-7 2,12-2 1,7-8 0,9-3-6,3-2 6,5-1 2,0 0 0,0 0 5,0 0-5,0 0 7,18-1-6,6-15-2,13-6 1,2-2 0,-1-3-1,-1-4 2,-4-2 0,-5-5 2,-1 0-3,1-1 0,-7 4-1,0 8 1,-9 7 1,-3 9 3,-6 5-2,-1 6-2,-2 0-3,0 0 0,5 2-5,-3 14-1,-1 5 9,-1 3 1,0-2 1,2 6 4,1 6 0,1 8 4,5 5-3,4 0-1,0 1 4,0-4-7,-6-2 0,-2-9 2,-4-7-3,-1-9-2,0-5 0,0-7 1,0-3-1,0-2 1,0 0 0,0 0 3,0 0-3,0 0 1,0 0 2,0 0-3,0 0-2,0 0 0,0 0-7,0-12-4,0-7-27,8-12-69,11-1-26,6-1-178,11-1-430</inkml:trace>
  <inkml:trace contextRef="#ctx0" brushRef="#br0" timeOffset="24567.56">5389 3976 401,'0'0'101,"0"0"-98,0 0 27,0 0 7,0 0 7,0 0 15,-31 30-3,31-28-8,0-2 8,0 0 35,3 0 7,13 0-4,7 0-30,11 0-15,9 0-17,8-4-10,3-1-17,6-1 1,2 0-3,1 0 1,2 0-4,1 1 2,6-3 2,5-1 2,0 2-6,3 2 2,-4 1 0,-2 1 0,3 0-1,0 0-1,-1 1 0,2 0 0,-2-2-1,7 0 2,2 0-4,2-2 3,1 3-1,-3-1 1,-3 0-9,-5 1 2,-6 0-1,-6 3-7,-2 0 7,1 0 7,4 0-4,1 0 2,0 0-3,-3 0-10,-5 0 10,-1 0-7,-1 0-1,-2 0-2,-2 0 14,0 3-5,0 0-2,2-2 7,0 0 2,0-1 0,3 0 1,-1 0 1,-4 2-2,-9-1 0,-5 1 0,-6 1 1,2-2 1,5 2-2,4 0-1,8-1 1,3 1 0,2-2 0,-2 1 0,-2-2 0,2 0 0,1 0 0,0 0-1,3 1 1,2-1 0,1 0-2,1 0 2,1 0 1,3 0-1,0 0 0,2 0 0,1 0 0,1 0 2,0 0-2,-1 0 1,-1 0-1,4 0 4,-5 0-4,-1 0 1,-1 0 10,-1 0 1,0 0-4,-2 0 0,-4 0 1,-2 0-2,1 0-5,0 0-1,2 0 3,3 0 7,-1-1 0,-1-1-7,-1 0 4,3 0-6,3-3-2,3 2 0,5 3 1,-1 0-1,-1 0 0,0 0-1,-2 0 1,0 0 0,-2 0 0,3-3-1,-4 0 1,-2-1 0,3 0 4,-2 1-4,-2 1-1,-3 1 1,-5 1 1,-4-1-1,0 1 4,1 0-3,2 0-1,-1 0 0,-1 0 1,-2 0-1,0 0-2,1 0 2,0 2 0,1 0 0,-3 4-3,0-4 2,2 1-1,1 0-8,-2-1-26,5-1-11,-2 2 33,-1 0 13,-7-1-51,-2 0 32,-5 2 13,-3-1 4,-2 0-3,2 4-17,-2-2 23,8-1-20,-2 2-7,-5-1-35,-4-3 55,-8 1 7,-5-2 1,-5 1 4,-1-1 0,2 4-4,-1-1-1,4 0 0,2 2 2,2 0-2,1 0 0,-3 0 0,-3 1 1,-4-3-1,-3 2 1,-1-1 4,3-1-3,-3 3-1,2-2 0,5 0 0,-2-2 2,1 0 4,1 0 7,-4 0 5,0 0-6,-1 2-2,0 0-6,3-1 7,-2 6 8,-1-3 13,-3 0 5,-3-2-5,-6 0-19,0-4-14,0-1-2,-7 0 2,-6 0 15,2 0 2,2-10-9,9-1 2,0-3 9,3 0 19,15 2 3,4-1 11,1 9-28,-1 4-9,1 0-7,-1 0-2,-3 10 5,-5 0-2,-1 1-5,-4-5 1,-6-1 1,-3-4 0,0-1-6,-5 3-9,-15-3 9,-10 0 0,0 0-9,5-9-3,8 1 7,8-2 3,9-2 2,0 2 10,15-5 1,13 3 23,7 1 2,2 5-1,-1 6-1,-3 0-11,-6 0-9,-6 10-11,-4 0 6,-9 2-9,-8 3 0,0-1-3,-20 3-11,-18-1 10,-15-4 1,-2-6-9,9-4 0,16-2 4,15 0 8,15-7 5,3-10 18,23-3 19,11 3-9,2 3-2,-4 6-7,-5 6-16,-11 2-4,-8 0-4,-6 3-7,-5 12-18,0 8-72,-30 0-131,-21-5-180</inkml:trace>
  <inkml:trace contextRef="#ctx0" brushRef="#br0" timeOffset="26403.62">4520 5402 330,'0'0'112,"0"0"-65,0 0 31,0 0-10,0 0 8,0 80-51,0-66-12,0-2-5,-2-4-5,1-1 10,1-2 25,0-3 29,0 0 16,0 1-17,0 2 18,1 0-12,1 0-22,1-1-10,1 1-12,-4-3-12,0-1 5,3 1 1,-3-2 9,0 0 1,0 0 10,0 0 6,0 0 0,0 0 8,0 0-11,0-12-3,0-8-6,0-8-26,-7-9-5,4-6-1,-3-8 5,0-4-4,1-4 0,0-1 7,4 2-5,0 1 6,1 1 3,0-2 0,0-1-9,6-2 0,-2 0-1,-2-1-3,-2 3-2,0 2 1,0-1 0,-2 2-3,-1 1 1,2 4-1,1 7-1,0 6 2,0 6 0,0 5 1,0 7-2,0 5 1,0 4 0,0 0 0,0 3-3,0 3 2,1-2-1,2 0-1,2 1 3,1-3-4,0 1 2,1-1 2,-1 1 0,-4 0 0,2 2 0,-2 0 1,-2-1-1,0-1 0,0-1 0,0 1 3,0 2-5,0 2 4,0 2-4,0 2 2,0 0-6,0 5-8,-8 16-2,-13 8 15,-7 7 1,-3-2 0,-4-3 0,1 0 0,6-6 1,2-6 0,5-4-1,5-5 0,5-3 0,1 1 0,4-3-1,2-1 1,1-4 0,3 0 1,0 0-1,0 0 1,0 0 4,0 0 1,0 0 2,0-9-3,4-6-3,5-7-1,1-3-1,-2-4 0,4-8-2,0-8 2,0-1 2,4-1-2,-4 5-1,-2 10 1,-1 12 3,-7 9-1,1 7 0,-3 2-3,0 2 2,0 0-2,0 0-2,3 2-5,0 12-1,2 10 9,-1 10 1,2 6-1,3 3 4,-3 1 2,1-4 3,-2-2-6,2-5 2,-1-5 1,-1-3-5,1-5 0,-2-4 2,1-2-3,-1-2 0,-2-4 0,0-2-2,-2-3-14,2 0-32,-2-3-24,0 0-45,0 0-76,0 0-93,0-11-305</inkml:trace>
  <inkml:trace contextRef="#ctx0" brushRef="#br0" timeOffset="26661.22">4445 4316 644,'0'0'137,"0"0"-127,0 0-10,0 0 69,0 0 11,0 0-26,-49-56-3,49 56 7,0 0-4,0 0-2,0 0 10,0 0-18,0 0-21,0 0-10,0 0-4,0 0-8,0 0-1,0 0-4,0 0-5,0 0-38,0 0-79,0 0-7,0 0-10,1 6-110,10-2-206</inkml:trace>
  <inkml:trace contextRef="#ctx0" brushRef="#br0" timeOffset="27891.82">15007 4257 25,'0'0'691,"0"0"-671,0 0 4,0 0 109,0 0-59,0 0-34,24-2-3,-24 2 1,0 0-1,0 0-7,0 0 3,0 0-16,0 0-6,0 11 3,0-3-5,0 0 1,0-5-5,-2-2 2,1 1-2,-2-2 0,3 0 7,-1 0 16,1 0 14,0-4 13,0-3-10,0-3 8,0 3-1,1 0-10,8 3-14,-4 1-4,2 3-8,-4 0-13,-3 0-3,4 0-5,2 0-13,-3 9-83,-3 3-135,-10-8-370</inkml:trace>
  <inkml:trace contextRef="#ctx0" brushRef="#br0" timeOffset="29389.52">4715 5514 808,'0'0'163,"0"0"-145,0 0 76,0 0-3,0 0-44,0 0-13,-3 0-5,-4 2-3,-4 0 6,-4-2 13,-6 0 2,-9 0-7,-5 0-6,-8-7-8,-4-5-3,-3-1-5,-2-1 2,2 0-12,1-3 12,3-4 4,-5-7-3,-9-6-9,-13-13 0,-16-10-3,-14-3 0,-3 0-8,-1 4 2,4 4-2,3 2-1,-2 4 3,1 2-2,2 1 1,8 5-1,12 7 2,17 3-1,10 4 0,8 4-1,3-2 3,-1 2-4,2 3 1,2 1 1,4 5-2,13 4-2,8 2 2,10 5 0,3-1 0,0 1-3,0 0 3,0 0 1,0 0 2,0 0-3,0 0 0,0 0 1,0 0 3,0-2-4,3 1-1,16 0 0,18-5-2,12 0 2,11-1 0,-2 0-2,-5 1-1,-10-1 3,-15 2 0,-7 0 1,-9 3 2,-8 2 0,-4-2-1,0 2-1,0 0 0,0 0-2,0 0 0,0 0-2,0 0 0,0 0 3,0 0-2,0 4-2,-1-1 5,-12 1 3,-7 1 0,-5 0 0,-7-2 2,1-1-1,4-1-3,8 0 2,7 1-3,6-1 1,-2 1-1,-2 1 2,1-1 0,0 1-1,-3 2-1,3-4 2,2 2 0,0 1-1,2 0 2,5-1 0,0 1-2,0 2 5,0 4-3,0 5 8,3 8 9,4 7 3,1 4 12,-2 3-13,0-1 3,1 0-7,8-4-11,6 1-7,10 4 0,11 1-14,7 6-84,2-2-57,-5-5-317</inkml:trace>
  <inkml:trace contextRef="#ctx0" brushRef="#br0" timeOffset="30425.78">4942 5545 840,'0'0'167,"0"0"-165,0 0 76,0 0 13,0 0-26,0 0-30,0 0-13,-139-11 17,57 19 17,-15 4 10,-10 2-14,-8 2-12,-2 0-1,-5-1-15,-6-1-7,1 3-5,-1-4-12,3-6 1,4 0-2,0-5-1,0-2 2,5 0 3,13 0-2,18 0-1,24 0 4,15 0-3,16 0 2,7-2-2,2 0 0,4 2-1,6 0 1,5 0-2,6 0 1,0 0-3,0 0-7,0 0 5,0 0-2,0 0 3,0 0-1,8 0 4,4 0-3,6-3-3,7-2 1,-3-1-2,-4-2-5,-5 3 6,-7 0 6,-1-2-3,-2-2 3,0 3 1,0-4 5,-3 7-5,0 1 1,0 0 0,0 2 1,-12 0 0,-14-2-2,-9 2 3,-8 0-3,-4 0 0,0 6 0,6 3 0,7-2-2,9-4 5,11 0-3,5-2 6,8-1 4,1 0 4,0 0 1,0 2-2,0-2-7,0 3 0,0 5-6,0 12 0,0 15 0,5 13 15,15 8 12,4 5-2,0-4-7,1-6-7,-5-5-8,0-7-3,-3-13-2,-1-2-24,-1-14-83,0-10-130,2-3-125</inkml:trace>
  <inkml:trace contextRef="#ctx0" brushRef="#br0" timeOffset="32860.66">15601 4771 421,'0'0'85,"0"0"-77,0 0 12,0 0 2,0 0-4,0 0 14,-64-16 56,56 15 13,7 1-3,1 0 15,0 0 7,0 0-26,1 0-49,5 7-20,0 6 3,-2 1-4,-4-2-14,0-1-9,-8-1 3,-19-3-2,-4-7-2,-5 0-1,3 0-6,6-12 7,10-2 4,6 0 18,8 1 31,1 1 10,2 1-13,0 2-9,0 4-9,0 2-4,2 2-10,1 1-8,5 0-8,6 4-2,-1 12-4,4 4 3,-10 1-2,-7 0-7,0-3-6,-4-5-11,-17-5-5,0-5 6,-1-3 14,2 0 9,10-10 3,4-5 8,4-4 1,2 1 5,0 0 0,18 1-14,21 8-25,16 9-93,20 0-221</inkml:trace>
  <inkml:trace contextRef="#ctx0" brushRef="#br0" timeOffset="33599.05">15950 5656 854,'0'0'206,"0"0"-192,0 0 76,0 0 36,0 0-88,0 0-25,16-29-13,-16 29-10,-6 0 4,2 2 6,-1 1 1,5-1-1,0-2 0,0 2 2,0-2-1,-3 0-1,2 0 3,-1 0-3,0 0 5,1 0 6,1 0 11,0 0 15,0 0 15,0 0-1,0 0-11,0 0-15,0 0-11,0 0-5,0 0-9,0 7 0,3 1-3,0 4 3,0 3 2,-3-1-2,0-2-4,0-3 2,-10-3 1,-7-6 0,-2 0-6,1-6 7,0-11 4,8-1 2,2 0 11,7 1 8,1 6 17,0 2-12,0 6-11,1 0-8,5 3-11,5 0 0,6 3-7,6 9-6,4 7-38,4 3-75,2-2-160,1-1-408</inkml:trace>
  <inkml:trace contextRef="#ctx0" brushRef="#br0" timeOffset="34308.84">16519 6742 452,'0'0'305,"0"0"-279,0 0 118,0 0-17,0 0-78,0 0-17,35-4 11,-31 16 22,-2 4-29,-2-2-19,0 2-7,0-5-4,-9-1-6,-4-3 0,-1-6-10,-2-1-9,3 0 14,3-8 5,4-9 16,6-4 28,0-1 28,16 0 10,10 3-21,1 6-24,-3 4-6,-2 6-3,-4 3-12,-5 0-13,2 13-3,-4 10-5,-4 4-4,-4 3-44,-3 1-59,0-5-55,0-6-184,2-6-407</inkml:trace>
  <inkml:trace contextRef="#ctx0" brushRef="#br0" timeOffset="34797.51">17278 7203 224,'0'0'1069,"0"0"-1057,0 0-5,86-3 67,-80 16-53,-6 3-19,0 3 4,-18-2-6,-9-3-38,-4-4 2,-1-4-13,7-6-14,10 0 42,7-3 21,8-10 42,0-1 36,4-3-11,17 1 2,4 0-5,3 4-12,2 4-19,-4 5-6,-1 3-18,-7 0-9,-4 9-4,-4 7-27,-3 1-93,-5-4-125,-2-8-349</inkml:trace>
  <inkml:trace contextRef="#ctx0" brushRef="#br0" timeOffset="35576.53">18322 6146 59,'0'0'0,"0"0"0,0 0 38,-21-71 46,19 51-47,2 1 63,0 4 43,2 3-18,8 4-3,-3 2-16,-1 6-10,-3 0-29,2 0-39,2 0 1,-1 16 18,1 6 33,-2 2-22,-2 1-18,-3 0-4,0-3-20,-3 0-13,-12-2 2,-5-5-1,-1-3 2,2-7-2,0-4 2,6-1-4,-1 0 5,8-13 1,3 0 6,3-2 20,0 1 7,5 5-3,7 0 6,3 5-27,-3 4-6,4 0-7,-2 5-4,0 12-3,-3 8 0,-7 0-4,-4 0 5,0 0-6,-10-6-16,-9-7-16,-1-5-6,-4-7 11,5-5 15,2-18 12,6-7 8,11-6 1,0-3-1,19-2-51,15 3-112,7 1-147,3 8-373</inkml:trace>
  <inkml:trace contextRef="#ctx0" brushRef="#br0" timeOffset="35942.37">18663 5518 1175,'0'0'5,"0"0"-5,0 0-2,0 0 2,0 0 11,27 77-10,-38-51 3,-9-6-2,-3-5 4,5-10 7,3-5-1,3 0 2,3-15 40,1-11 9,5-9-22,3 1-1,0 3-6,0 3-9,11 10 3,0 3-26,-1 9-2,5 6-14,2 0-33,3 11-51,3 16-85,-8 5-113,-2 2-250</inkml:trace>
  <inkml:trace contextRef="#ctx0" brushRef="#br0" timeOffset="37899.53">4982 5796 899,'0'0'144,"0"0"-102,124-39 146,-27 27-42,27 0-44,23 3-17,10 1-26,3 4-1,-5 1-10,-12 3 1,-13 0-1,-14 0-25,-19 0 8,-18 0-15,-18 3-14,-23 1-1,-16 1-1,-15-5-4,-4 3 1,-3-3-10,0 0 1,0 0 5,0 0 7,3 0-3,3 0 6,2 0-3,-1 0 3,-2 0-2,-4 0-1,-1 0 0,0 0-10,0 0 0,0 0-8,0 0-1,0 0 14,0 0-4,-3 0 4,-1 0-3,-1-5-6,-1-1-4,-3 0 3,-3-5-6,-8-2 2,-10-2 3,-15-4-6,-12-6 2,-7 1 0,2 3-1,12 6 5,19 5 11,14 8 5,12 2 1,5 0 8,0 0 13,1 0-2,23 13-7,12 6 10,14 1 6,7 0 1,9-1-10,1-2 2,1-4-2,-5-1-7,-2-1 3,-11 0-5,-12-2-5,-17-1-3,-15-8-2,-6 2-1,0-2-4,0 3 4,-9 0 1,-6 1-1,-4 1 4,-3 0 0,-1 2 2,-4 0 5,-3 4-4,-4 3-3,-8 2-2,-7 1-1,-11 0 1,-5 0-1,2-2 0,8-2-2,10-1 0,15-4-3,15-3-15,8-2-18,7-3-22,0 0-16,2-8-63,11-9-225,2-2-223</inkml:trace>
  <inkml:trace contextRef="#ctx0" brushRef="#br0" timeOffset="38542.05">6409 5369 563,'0'0'13,"0"0"13,0 0 141,0 0-45,0 0-32,0 0-26,26 31 43,4-5 38,7 3-47,9 0-9,6 0-12,4-4-39,-4-4-8,-4-2-4,-11-6-7,-10-4-9,-14-2-5,-5-2-2,-8-4-3,0-1 1,0 0-1,0 0 1,0 0-1,0 0 1,-2 0 2,-1 0-1,0 0 3,3 0-4,-3 0 1,0 0-1,0 0 3,-4 0-4,2 0 2,-4 4-2,-7-1 2,-3 4 2,-11 3 1,-12 2 4,-13-1 2,-12 2-3,-7-3 0,-3 2-3,8-3-5,10-1 0,11-3-5,11-1 4,10-1 1,9 0 0,9-3-3,6 0-14,2 0-9,-1 0-10,1 0-30,-1 0-23,2 0-17,0 2-10,0-1-21,0-1 29,0 0 0,0 0 5,0 0 11,0 0-20,0 0-82,0 0-67</inkml:trace>
  <inkml:trace contextRef="#ctx0" brushRef="#br0" timeOffset="49281.47">5347 8886 396,'0'0'56,"-98"0"-41,46 0 30,0 0 106,7 8-42,18-1-22,12-2 2,12-3 1,3 1 29,21 4 30,33 5-32,41 2 14,43 1-27,36-4-52,25 0-8,21 8 6,7 10-1,-9 11-28,-17 8-21,-30-5-24,-35-5 24,-29-11 0,-32-8-4,-23-11 4,-26-5 9,-13-1-9,-11 1-44,-2 3 0,-24 6-5,-19 3 5,-19 2-10,-3-3-32,-5-2-74,4-5-54,5-3-65,3-4-179</inkml:trace>
  <inkml:trace contextRef="#ctx0" brushRef="#br0" timeOffset="50384.19">4957 9121 1140,'0'0'77,"163"-39"-69,-34 22 137,29 1-5,15 3-64,14 3-29,2 6-7,-10 3-9,-6 1-3,-16 0-11,-8 0-10,-16 5-5,-16 3-3,-17-3 4,-16-1-4,-17-1 2,-13-1-1,-17-1 2,-6 1-2,-14 0-2,-8-2-3,-9 0-6,0 0-16,0 0 0,-6 0 6,-9 3 11,-4-3 6,-1 2-8,5-1 8,2-1-3,0 1-4,2 1-10,2-1 2,0 1 4,4-2 3,4 0-2,1 0 4,0 3 10,0-1-1,0 1-5,0 2-6,6-1 7,3 1 5,-3 1 3,0-3-2,-3 0-1,2-3 0,-4 0-2,-1 0 2,0 0 2,0 0-2,0 0 0,0 0-1,0 0-1,0 0-1,0 0-5,0 0-1,0 0-2,0 0-7,0 0-6,0 0-7,0 0 7,0 0-1,0 0 2,0 0-5,0 2 5,3-1-16,0 1 24,0 0 15,-2-2-1,1 0 0,-1 0 1,-1 0 0,2 0 0,-2 0 0,0 0-3,0 0 3,3-2 0,-2 0 0,2 1-5,0-1 5,0 2-9,3 0 7,0 0 0,-3 0-2,0 0 3,0 0 0,0 0-2,2 0 3,-1 0 0,3 0 0,-1 0 0,-1 0 0,1 0-2,-3 0 2,3 0 0,-4 0 0,0 0 0,0 0 0,-1 0-1,1 0 0,-1 0-3,1 2 3,1-1-4,-2-1-2,-1 0 7,0 0-1,0 0 2,0 2-2,0-2-9,2 0-25,-2 0-12,0 0-9,0 0 4,1 0-3,2 0-35,2 2-66,3-2-73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14:4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 2646 421,'0'0'569,"0"0"-454,0 0-108,0 0 56,159-16 71,12 5 12,70-3-42,56-9-21,46-5-26,40-4 0,14-4-10,-2 8-19,-26 4 7,-40 9-1,-44 7-18,-58 6-1,-58 2-4,-55 0 3,-49 11-2,-31-5-11,-18 1-1,-16-5-7,0 1 0,0-2 3,0-1-2,0 0-9,-1 2-20,-1-1-6,1-1 1,1 1-13,0-1-14,0 0-38,0 0-135,0-4-241</inkml:trace>
  <inkml:trace contextRef="#ctx0" brushRef="#br0" timeOffset="1168.16">7327 4729 860,'0'0'26,"0"0"-16,0 0 144,0 0 66,0 0-64,0 0-39,88-34-37,13 15-34,45-2-3,47-2 16,40 4-27,20-2 1,16 1 5,-7 1-5,-16 0 6,-23-1-12,-28 3-16,-36 4 4,-41 4 4,-42 5-1,-34 3-7,-27 1-11,-13 0 0,-2 0-4,0-2-3,0 2 0,0 0 0,0-1 3,0 1 3,0-1 1,0-1 3,0 2 2,0-1-2,0 1 3,0-2-6,0 2 0,-2 0-2,2 0 2,0 0 0,0 0-6,0 0 2,0 0 4,0 0-7,0 0 7,0 0 0,0 0-4,0 0 3,0 0 1,0 0 0,0 0 0,0 0 0,0 0 0,0 0 1,0 0-1,0 0 0,0 0-3,0 0 2,0 0 0,0 0 0,0 0-6,0 0 0,0 0-13,-1 0 6,1 0-2,-2 0 0,2 0 6,-1 0 3,-2 0-1,-3 0-8,-2 0-6,1 0-13,4 0-16,-3 0-14,0 2-47,-15 8-139,-13-3-207</inkml:trace>
  <inkml:trace contextRef="#ctx0" brushRef="#br0" timeOffset="5889.04">7758 7994 794,'0'0'108,"0"0"-56,0 0 121,0 0-21,0 0-35,0 0-10,0 0-20,0-44-24,49 43-7,32-1-6,38-2 9,26 1-12,15-2 25,8-2-26,-5 1-7,-5-2-14,-12-1-25,-15 1 0,-23 1 0,-16 2 0,-20-1 0,-10 4 0,-17-1 0,-5 1 0,-7 0 0,-8 2 0,-8-2 0,-11 2 0,-2 0 0,-4-1 0,0 1 0,0 0 0,0-2 0,0 2 0,0 0 0,0 0 0,0 0 0,0 0 0,0 0 0,0 0 0,0 0 0,0 0 0,0 0 0,0 0 0,0 0 0,0 0 0,0 0 0,0 0 0,0 0 0,0 0 0,0 0 0,0 0 0,0 0 0,0 0 0,0 0-68,0 0-81,0 0-53,-14 0-289</inkml:trace>
  <inkml:trace contextRef="#ctx0" brushRef="#br0" timeOffset="7358.82">7844 9378 315,'0'0'113,"0"0"-25,-89 0 32,68 0-9,8 0-6,5 0-4,4 0-19,4 0 19,0 0 7,0-1-12,21 1-15,16-4-4,20 1-8,22 0-2,21 0-14,16 2 12,15 1-7,15 0-14,5 0 0,4 0-2,-4-5-4,-16 3-6,-16-1-5,-20-1-17,-21 1-10,-10 0 0,-14-4 0,-11 4 0,-16-1 0,-12 1 0,-10 1 0,-4 2 0,-1 0 0,0-2 0,0-1 0,0 3 0,0-2 0,0 1 0,0-1 0,0 2 0,0 0 0,0 0 0,0 0 0,0 0 0,0 0 0,0 0 0,0 0 0,0 0 0,0 0 0,0 0 0,0 0 0,0 0 0,0 0 0,0 0 0,0 0 0,0 0 0,0 0 0,0 0 0,0 0 0,0 0 0,0 0-26,0 0-34,0 0-35,0 0-30,-1 8-56,-8 1-207,0 1-382</inkml:trace>
  <inkml:trace contextRef="#ctx0" brushRef="#br0" timeOffset="8851.02">9394 10790 97,'0'0'199,"0"0"-199,99-4-19,-86 3 19,-9 1 5,-4 0-5,0 0-8,-13 0 4,-11 0 4,-6-5-2,-7 1 2,-3-1 3,-8-2 0,2 1 12,-5 2 16,3 1 50,-1 3-21,3 0-5,0 0 18,7 0 19,6 0-4,17 0 11,7 0 8,7 0-12,2 0 25,0 0-5,27 0-33,18 0-20,28 0 0,30 0 0,30 0 8,29-4-11,23-6-12,12-1 19,9-5-3,0 0-3,-9 1-19,-12 1-14,-21 1-10,-25 4-1,-25 1-8,-27 2-8,-22 3 0,-21-4 0,-17 3 0,-11 1 0,-10 1 0,-6 1 0,3-1 0,-3 2 0,0 0 0,0 0 0,0 0 0,0 0 0,0 0 0,0 0 0,0 0 0,0 0 0,-3 0 0,0 0-3,-5 0-10,-3 0 6,-4 0-1,-9 0-1,-8 4-1,-6 4-5,-13 4 1,-10 0 6,-12 0-6,-12 0 1,-8-3-7,-15 0-6,-6-2 12,-13-1-7,-4 0-1,0 0 11,7 2 5,7 1-1,20-1 2,22-3 5,17-1 0,25-2 0,14-2 2,11 0 5,8 0-4,0 0 15,0 1 5,27 4-11,23 0 6,29-1 2,30-3 6,24 1-4,10-2-6,5 0 1,-3 0-8,-8-10-6,-3 0-3,-10-2-2,-7-2-1,-14 0-12,-16 0-66,-32-2-79,-37 2-209,-21-7-962</inkml:trace>
  <inkml:trace contextRef="#ctx0" brushRef="#br0" timeOffset="15403.92">8071 4451 24,'0'0'580,"0"0"-580,0 0 0,0 0 13,0 0 99,-82-22 1,80 21 13,2 0-33,0-1 62,22-1 4,33 1-35,33-4-52,37 3-4,20 1-21,5 1-7,1 1 4,-14 0 4,-16 0-13,-16 0-7,-19 0-10,-19 1-9,-15 4 1,-16-2-8,-17 0 2,-10-1-4,-9 0-1,0-2-4,0 0-13,-9 0-4,-15 0 0,-17 0 22,-14 0 4,-17-10 1,-17 3-5,-21-3 0,-16 2-1,-7 3-1,8 5-3,25 0 1,28 0-3,32 5 6,25-2-1,12-1 2,3-2 0,9 0 3,31 0 39,31 0 2,24-3-6,20-5-9,6 2-3,-10 0-4,-11 1-22,-13 2 0,-21 0 0,-11 3 0,-20 0 0,-12 0 0,-16 0 0,-7 0 0,0 0 0,0 0 0,-6 6-31,-8 1 1,-6-1 0,-4 3-11,0-3-12,-1-2-8,-2-2-27,3 1-94,3-3-204,4 0-736</inkml:trace>
  <inkml:trace contextRef="#ctx0" brushRef="#br0" timeOffset="17328.79">7580 8095 629,'0'0'82,"0"0"-29,0 0 95,0 0-46,0 0 0,0 0-13,0 0-3,78-38-25,-11 31 5,18-1 9,21-2-16,19 0-2,20-3-17,22-2-1,5-7 4,5 2 1,-7-4-5,-19 2-3,-20 2-1,-22 4-11,-26 3-1,-14 2-15,-21 1 7,-14 4-5,-13 3-4,-10 0-5,-8-1 0,-3 3-1,0-2 1,0 1-1,0 1 1,0-1 0,0 1 1,0 1-1,0-3 2,0 3-3,0-3 0,0 3 1,0 0 3,0 0-4,0 0 0,0 0-2,0 0 2,0 0 1,0 0-1,0 0-1,0 0-1,0 0 2,0 0-1,0 0 1,0 0 0,0 0 0,0 0 0,0 0 0,0 0 1,0 0-1,0 0 0,0 0 0,0 0 0,0 0 0,0 0 0,0 0-2,0 0 2,0 0-2,0 0 2,0 0 0,0 0 0,0 0 0,0 0 1,0 0-1,0 0 1,0 0-3,0 0 2,0 0 0,0 0 1,0 0 0,0 0-1,0 0 1,0-1-1,0 1 0,0 0 0,0 0 1,0 0-1,0 0 0,0 0 0,0 0-2,0 0 1,0 0 0,0 0 0,0 0-2,0 0 1,0 0-1,0 0-3,0 0-6,0 0-7,0 0-8,0 0-11,0 0-12,0 0-28,0 0-76,0 4-267,-5 2-385</inkml:trace>
  <inkml:trace contextRef="#ctx0" brushRef="#br0" timeOffset="19302.42">4808 8000 506,'0'0'118,"0"0"-111,0 0 65,0 0 76,0 0-22,0 0-41,22 0 8,11-1-31,12-2-7,11 1-1,7 0 4,3 2 0,-2 0 0,-9 0-23,-11 0-16,-14 0 1,-15 0-2,-7 0-11,-6 0 2,-2 0-7,0 0 1,0 0-2,0 0 1,0 0-4,0 0 3,0 0-1,0 0 3,0 0-2,0 0-1,0 0 0,0 0 4,0 0-4,0 0-5,0 0 5,0 0-1,0 0 1,0 0 0,0 0 1,0 0-1,0 0 0,0 0-1,0 0 1,0 0-3,0 0 3,0 0 0,0 0 1,0 0 1,0 0 0,0 0-1,0 0-1,0 0 0,0 0 0,0 0-2,0 0 2,0 0 0,0 0 1,0 0-1,0 0-1,0 0 1,0 0 0,0 0 3,0 0-3,0 0 0,0 0-4,0 0 4,0 0-1,0 0-6,0 0 0,0 0-9,0 0 8,0 0 3,-2 0-2,-1 0-12,0 2-7,1-2-42,-4 2-62,-3 0-123,-2-2-291</inkml:trace>
  <inkml:trace contextRef="#ctx0" brushRef="#br0" timeOffset="30789.76">10642 1478 778,'0'0'141,"0"0"-118,0 0 55,0 0 66,0 0-28,0 0-31,0 0-13,-26-50-41,65 47-13,17-3 17,14-2-6,0-3-7,-8 0-6,-17 3-12,-12 1-2,-13 3 3,-10 4-4,-7 0-1,-3 0-4,0 0-8,-8 19-17,-14 11 18,-9 6 10,-6 3 2,1-2-1,1-1 0,-1-2 0,0-3 0,1-5 0,6-8-7,6-9-13,9-9 12,3 0 8,2-5 7,2-9 1,5 0 0,2 3 7,0 0-14,9 5 0,6 5-2,6 1 2,4 0 0,2 0-1,1 3 1,-2 6-1,-1 1 0,1 1-3,0 2 1,1-2-12,3-3-48,4-3-33,5-5-68,7 0-12,-1-5-125,0-12-151</inkml:trace>
  <inkml:trace contextRef="#ctx0" brushRef="#br0" timeOffset="30956.95">11388 1515 45,'0'0'912,"0"0"-848,0 0 0,0 0 68,0 0-31,97-40-54,-64 30-38,2 3-9,-3 0-15,-3 4-114,-10 3-62,-16 0-210</inkml:trace>
  <inkml:trace contextRef="#ctx0" brushRef="#br0" timeOffset="31098.47">11476 1634 708,'0'0'393,"0"0"-389,0 0 9,0 0 75,96 0-60,-53-7-28,3-2-60,1-1-136,-1-2-195</inkml:trace>
  <inkml:trace contextRef="#ctx0" brushRef="#br0" timeOffset="31420.62">12028 1252 1099,'0'0'55,"83"-6"-46,-37 6 49,-6 23 44,-4 11-51,-8 7-21,-9 2-16,-6 1-7,-9-5-5,-4-3-2,0-8 4,-3-9-3,-4-5-2,0-11 2,3-3 2,2-10 13,2-20 6,0-13-16,3-6-6,17-4-7,1 1-14,12 10-50,1 11-51,6 15-25,0 11-86,-1 5-103</inkml:trace>
  <inkml:trace contextRef="#ctx0" brushRef="#br0" timeOffset="31729.15">12592 1520 673,'0'0'393,"0"0"-378,103-28 81,-63 8 73,-1-4-82,-9 2-38,-9 1-23,-9-3-11,-6 6-4,-6 1-10,0 6-1,-15 8-29,-13 3-15,-2 12 7,-5 25 23,3 10 11,6 7 6,11 2-6,10-7 2,5-9 1,5-8 0,22-12-3,16-11 1,11-9-18,6 0-19,5-23-56,1-7-16,-2-7 1,2-5-90,-3-8-64,-5-5-140</inkml:trace>
  <inkml:trace contextRef="#ctx0" brushRef="#br0" timeOffset="32020.72">13120 776 663,'0'0'39,"0"0"27,61 101 68,-55-52-12,-6 1-31,0 0-42,-14-7-26,-5-7-19,-4-7-4,-4-9 0,-4-9 0,-2-9-28,3-2-19,1-16-7,9-18 22,5-12-18,7-10-70,8-6-22,0 1-70,0 3-150</inkml:trace>
  <inkml:trace contextRef="#ctx0" brushRef="#br0" timeOffset="32167.64">13122 626 620,'0'0'254,"0"0"-245,0 0 1,0 0 53,0 0-44,0 0-19,68-50-32,-60 50-172,-2 6-167</inkml:trace>
  <inkml:trace contextRef="#ctx0" brushRef="#br0" timeOffset="32644.05">13457 685 776,'0'0'124,"0"0"-121,0 0-3,15 93 26,-15-49 9,-6 6-16,6-5-11,0-6-7,7-7 2,18-10 4,6-9 1,2-9 11,3-4 8,-1-5 10,-8-19 14,-4-7-12,-10-8-29,-9-3-10,-4 1-4,-13 1-16,-17 6-37,-6 9-16,-2 6-34,2 7-53,7 4-29,10-1 19,15-4-107,4-3 208,12-4 69,16-3 201,6-5-27,5-3-49,-5 0 34,-4 1-50,-6 7-5,-11 3-22,-8 7-28,-5 7 0,0 6 2,0 0-12,-6 29-37,-6 26 17,0 27 28,6 21 39,2 3-17,4 1-35,0-6-12,0-11-25,6-5-2,16-6-40,12-7-115,15-11-167,15-12-455</inkml:trace>
  <inkml:trace contextRef="#ctx0" brushRef="#br0" timeOffset="33041.74">14743 1313 1154,'0'0'59,"0"0"-52,85-28-7,-51 22 15,2 1-15,-3 3-73,-8 2-139,-12 0-272</inkml:trace>
  <inkml:trace contextRef="#ctx0" brushRef="#br0" timeOffset="33176.49">14685 1581 231,'0'0'930,"0"0"-930,0 0 0,118 0 5,-53-10-5,13-1-244,0-1-672</inkml:trace>
  <inkml:trace contextRef="#ctx0" brushRef="#br0" timeOffset="33858.57">15444 1129 680,'0'0'219,"0"0"-199,0 0 95,0 0 37,0 0-69,0 0-46,117-39-11,-64 63 0,-6 8-10,-3 4 1,-13 5-9,-7 2-5,-10 1-2,-8-4 2,-6-2-1,0-7-2,0-6-8,-11-11 8,1-8 8,-2-6-1,1-2 3,1-22 29,-2-16-5,6-9-9,6-6 4,0-4-23,15 4-6,19 6-19,14 6-16,18 6-62,19 8-75,12 8-166,4 1-443</inkml:trace>
  <inkml:trace contextRef="#ctx0" brushRef="#br0" timeOffset="34615.89">16718 674 366,'0'0'435,"0"0"-405,0 0-22,0 0 59,0 0 10,0 0-26,-89-22-23,54 80 16,-7 27 36,-5 26 20,5 13-43,9 4 8,11 0-22,14-9-15,8-7-1,0-14 1,9-11-11,15-12-8,1-11-5,2-11-2,-3-13-2,-3-10 0,-2-9-5,-3-6-42,9-10-45,4-5-73,6-4-89,2-21-275</inkml:trace>
  <inkml:trace contextRef="#ctx0" brushRef="#br0" timeOffset="35568">17176 1051 831,'0'0'51,"0"0"-51,0 0 0,0 0 81,0 0 6,16-72-62,-41 72-15,-6 0-8,-5 16 0,1 6 3,7 5-4,8 5 0,15 4-1,5 3 8,0 1 10,18-1 2,6 0 13,1-2-2,-3-4 4,-2-2-15,-4-4-8,-7-5-4,-9-3-1,0-4-7,-12 0-5,-19-3 3,-12-3-12,-1-9-31,5 0 0,8 0 20,11-13 23,11-4 2,9-4 6,0-5 13,11-3-3,15-4 12,7-1-9,10 2-3,3 5-2,3 5-1,-4 8 22,-3 4-5,-2 10-2,-4 0-7,-6 2-6,-1 15-1,-9 2-7,-9 6-6,-4 3 3,-4 5-1,-3 2 2,0-3 1,0 0-4,0-7 0,0-6-1,0-5-2,0-4 0,0-6-7,0-1-71,0-3-77,0-3-7,0-18-198</inkml:trace>
  <inkml:trace contextRef="#ctx0" brushRef="#br0" timeOffset="35727.38">17356 952 995,'0'0'0,"0"0"-16,0 0 16,0 0 7,0 0-7,0 0-75,76-4-146,-68 21-181</inkml:trace>
  <inkml:trace contextRef="#ctx0" brushRef="#br0" timeOffset="36725.07">17216 1064 1025,'0'0'28,"0"0"-15,0 0-13,0 0 94,17-75-15,-41 71-54,-9 4-12,-6 0-8,-3 13 1,1 17 5,3 15 2,8 9 0,7 7-2,11 0 1,10-4-2,2-4-9,17-10 0,13-9-1,14-11 0,3-14 1,5-9 5,0 0-1,-7-17-2,-4-17 4,-7-7-2,-8 0 3,-11 4-1,-9 10 12,-3 13 12,-3 7-4,0 6-17,0 1-10,0 10-14,-6 19 11,-1 8 3,7 5 1,0-1 2,5-8-2,19-9-1,4-8 2,5-8 3,0-8-1,-3 0-3,-2-17 6,-8-10-2,-5-10 1,-10-7 0,-5-3-1,-1 1-5,-21 6-9,-2 8-9,-2 10-14,7 12-3,6 6 22,7 1 0,6 3 13,0 0 0,0 0 0,20 0 0,21 0 18,11-6 20,11-4-13,-3 0-7,-5-5 8,-14 1-13,-7-1-10,-9-2 3,-9 0-2,-8 0 0,-8 1-4,-4 2 0,-21 3-9,-11 8 4,-6 3-10,-2 6 14,3 20-3,9 8 1,12 7-1,13 5-3,7 2 7,3-1 6,24-2 13,9-3 17,8-3 0,-2-6-5,-6-7-12,-6-1-12,-11-2-7,-10-2 0,-8-1-2,-1 0-4,-7-2-12,-17-3-22,-9-4-16,-3-6-51,2-5-69,7-2-101,13-18-113</inkml:trace>
  <inkml:trace contextRef="#ctx0" brushRef="#br0" timeOffset="37550.89">18217 1065 1004,'0'0'89,"0"0"-80,0 0 88,0 0-27,0 0-53,-93 49-13,65 19 19,7 5-4,14-5-10,7-6-7,6-16 6,24-13-7,10-13 2,12-19-1,8-1 4,1-22 6,-2-16-6,-6-13 3,-13-7-2,-10-1 2,-17-2-4,-13-1-5,-4-1-9,-30 0-20,-10 3-18,-4 6 22,0 9 18,6 4-2,4 4-11,10 5 20,9 6 8,8 6 23,7 7 20,4 9 3,0 4 1,0 22-53,12 35 9,14 27-4,9 22 57,1 8-11,-3 4-23,-7 1 11,-4-9-9,-4-7-22,-1-16-9,1-14-1,-2-13-2,3-14-43,-2-16-84,1-19-96,0-11-85,3-19-162</inkml:trace>
  <inkml:trace contextRef="#ctx0" brushRef="#br0" timeOffset="37751.86">18723 1231 688,'0'0'612,"0"0"-600,85-10-8,-42 7 50,2 3-4,-7 0-34,-3 0-16,1 0-23,2-2-142,-6-8-197,-6-4-304</inkml:trace>
  <inkml:trace contextRef="#ctx0" brushRef="#br0" timeOffset="37956.99">18985 1015 1287,'0'0'79,"0"0"-79,0 0 0,0 0 28,-28 105 37,13-53-33,3 0-20,6 1-3,6 0-7,0-2-4,9-3-9,13-4-98,10-11-121,2-11-75,3-11-113</inkml:trace>
  <inkml:trace contextRef="#ctx0" brushRef="#br0" timeOffset="38224.77">19410 1154 921,'0'0'327,"0"0"-320,15 125-7,-12-45 49,-3 14 53,0 5-35,-10-4 3,-12-7-31,2-7-2,-2-13-14,-2-13-12,3-14-11,-2-12 0,2-13-3,-1-15-21,-2-1-18,-4-31-38,1-22-34,8-27-85,11-22-79,6-26-147</inkml:trace>
  <inkml:trace contextRef="#ctx0" brushRef="#br0" timeOffset="38300.82">19189 834 617,'0'0'17,"71"-109"-17,-33 82-133,-1 10-252</inkml:trace>
  <inkml:trace contextRef="#ctx0" brushRef="#br0" timeOffset="38772.76">19686 795 851,'0'0'123,"0"0"-115,0 0-8,0 0 1,0 0-1,-91 36-27,63-2-9,14 4 22,10 1-1,4-3 4,12-5 11,13-5 12,2 0 20,0-2 5,0 0 19,3 1-25,0 1-12,-1-2-8,2-3 14,-5-3 6,-5-6 3,-9-4-10,-9-4-12,-3-4-4,0 0-8,-21 0 3,-12-12-6,-7-10-26,4-2-39,12 0-1,14 0 50,10 2 19,4 2 14,24 0 23,11 3 25,9 6 4,0 6 6,-2 5-18,-4 0-26,-11 10-6,-5 10 3,-7 0-21,-9 5-4,-2 5 0,-4-1 4,-4 1-4,0-2-1,0-7-1,-7-3-79,-7-11-122,1-7-141</inkml:trace>
  <inkml:trace contextRef="#ctx0" brushRef="#br0" timeOffset="38916.77">20089 771 1027,'0'0'0,"0"0"-19,94-22-18,-69 32-2,-9 16-220,-11 8-248</inkml:trace>
  <inkml:trace contextRef="#ctx0" brushRef="#br0" timeOffset="39219.73">20314 1030 60,'0'0'979,"0"0"-960,0 0 10,82 39 95,-72-18-63,-3 1-41,-7 0-6,0-2-11,0-3-3,0-6 0,-3-4-10,-1-5-19,1-2-16,3-6 45,0-16 11,0-7-8,5-4 18,10 1 10,7 5 17,3 7 17,2 6-14,3 7-12,-4 7-7,-4 0-18,1 8-14,-4 14-4,-5 6 2,2 6-46,-3-1-33,6-2-67,7-4-67,10-7-193</inkml:trace>
  <inkml:trace contextRef="#ctx0" brushRef="#br0" timeOffset="39656.62">21156 1064 953,'0'0'13,"0"0"-7,0 0 83,0 0-39,0 0-50,-96 9-2,72 33 0,14 1-5,10 1 4,0-6 3,14-7 3,8-8-3,7-11-5,1-10 5,2-2 18,-3-10 0,-3-16 3,-6-5-6,-5-4-15,-7-6-6,-8-7-26,-6-8-32,-28-10-19,-16-6-37,-10 2-31,-2 7 56,8 17 8,14 12 87,16 17 57,11 9 36,11 6 0,2 2 94,8 11-80,20 27-78,14 20 38,6 18 28,2 10-30,-6 6-16,-7 1-28,-8 0 9,-4-3-8,-5-5-20,1-10-2,-4-12-5,-2-17-56,-8-17-107,-5-17-86,-2-12-245</inkml:trace>
  <inkml:trace contextRef="#ctx0" brushRef="#br0" timeOffset="39896.7">21275 470 1177,'85'47'106,"7"27"-99,0 31 1,-12 16 37,-32 10-13,-25 6-7,-23 1-6,-7-5-9,-37-11-6,-15-9-3,-19-16-1,-11-14-80,-7-23-180,-5-22-299</inkml:trace>
  <inkml:trace contextRef="#ctx0" brushRef="#br0" timeOffset="40300.64">19682 2301 1509,'206'-52'123,"22"5"-123,12 8-45,-6 2 41,-22 6 4,-32 10-49,-47 9-88,-46 1-153,-47 0-380</inkml:trace>
  <inkml:trace contextRef="#ctx0" brushRef="#br0" timeOffset="40535.29">19737 2346 1525,'124'-24'0,"35"3"-4,29 0 4,21 0 47,9 4-47,-2 2-65,-15 1-170,-22-5-504</inkml:trace>
  <inkml:trace contextRef="#ctx0" brushRef="#br0" timeOffset="50916.79">4512 7830 662,'0'0'59,"0"0"-55,0 0 5,0 0 90,0 0-16,0 0-50,0 0 1,0 0 7,0-6 8,0 6 21,0 0 16,3 0-46,-1 0 31,-1 0-35,-1 0-9,0 0-8,0 0-3,0 0-4,0 0-11,0 0 3,0 0-3,0 0 2,0 0-1,0 0 3,0 0-3,0 0 0,0 0 10,0 0-1,0 0 0,0 0 0,0 0 1,0 0-5,0 0-5,0 0-2,0 0 5,0 0-5,0 0 1,0 0-1,0 0 3,0 0-1,0 0-2,0 0 2,0 0 0,0 0 2,0 0-4,0 0 2,0 0-3,0 0 1,0 0-16,0 0-86,0-7-99,2-8-408</inkml:trace>
  <inkml:trace contextRef="#ctx0" brushRef="#br0" timeOffset="58102.47">1562 12766 355,'0'0'191,"0"0"-95,0 0 39,0 0 21,0 0-37,0 0-21,0 0-19,0 0-10,83 0-12,-48 0-9,1 0-14,-2 0-13,2 0-10,-2 0-2,0-4-2,-3 0-6,-2-2 0,-11 0 3,-9 3-3,-2 3-1,-7 0 1,0 0-1,0 0 0,0 0-22,-10 0 4,-11 0-9,-15 0-10,-7 0 16,-8 15 7,0-1-4,1 0 15,5-1 3,9-4 4,12-3-1,8-2 4,10-4 6,6 0 26,0 0 10,0 0-4,0 0-11,17 0-9,18-5-3,10-3-9,6-1-2,1 2-3,-6-2 3,-7 4 2,-8 1-5,-10 1-1,-7 1-1,-7 2 1,-6 0-4,-1 0 4,0 0-7,0-1 0,0 1 0,-1-2 3,-9 2 2,-10 0-5,-2 0 4,-8 0-4,0 2-1,6 4 1,8-5 1,4 2 1,9-3 0,3 0 0,0 0 3,0 0 5,0 0 1,0 0-4,0 0-4,0 0 0,0 0-2,0 0 1,0 0 0,0 0 1,0 0-1,0 0 3,0 0 2,0 0-1,0 0-1,0 0-1,0 0-3,0 0 4,0 0-2,0 0-2,0 0 0,0 0-1,0 0 0,0 0 1,0 0-1,0 0-1,0 0 1,0 0 1,0 0 1,0 0 1,0 0 0,0 0-2,0 0 7,0 0-4,0 0-1,0 0 0,0 0-2,0 0-1,0 0 0,0 0-1,0 0 1,0 0-1,0 0 0,0 0 0,0 0 0,0 0 0,0 0-8,0 0-42,0 0-26,11 0-108,17-9-176,16-14-561</inkml:trace>
  <inkml:trace contextRef="#ctx0" brushRef="#br0" timeOffset="58905.81">9530 12525 346,'0'0'106,"0"0"-50,0 0 66,0 0-42,0 0-57,0 0-23,4-7-15,-4 7-89,0-3-60</inkml:trace>
  <inkml:trace contextRef="#ctx0" brushRef="#br0" timeOffset="62264.1">12819 13409 577,'0'0'110,"0"0"-95,0 0 23,0 0 18,0 0 21,0 0-44,0 0 8,40 24 4,-15-19-5,2-3 12,0 1-11,-3-1-17,-1 0-22,-7 1 3,-3-3-1,-6 0-2,-3 0 0,-4 0-2,0 2 0,-14 1-2,-16 1 2,-13 1 9,-11 4-8,0 2 0,4 2 1,4-2-2,7 3 1,9-7 1,9-2 1,12-2-3,8-3 1,1 0 30,6 0 34,27-9-14,13-7-36,9 0-3,5-1-7,-2 4-5,5 0 0,3 2-12,9 2-152,-9-2-105</inkml:trace>
  <inkml:trace contextRef="#ctx0" brushRef="#br0" timeOffset="66877.42">3359 10277 1009,'0'0'182,"0"0"-182,0 0 4,0 0 8,0 0 7,0 0-19,34-36-10,-34 36-44,0 0-112,0-4-93,-14-2-140</inkml:trace>
  <inkml:trace contextRef="#ctx0" brushRef="#br0" timeOffset="69316.43">4150 10403 1330,'0'0'72,"0"0"-72,0 0 47,0 0 43,0 0-30,0 0-32,0-3-13,0 3-10,0 0-4,0 0-1,0 0-1,0 0-2,0 0-13,0 0-56,0 0-38,0 0-39,0 3-98,-11 7-159,-8 0-196</inkml:trace>
  <inkml:trace contextRef="#ctx0" brushRef="#br0" timeOffset="69547.95">2875 10909 1350,'0'0'46,"0"0"-46,0 0 0,0 0 69,0 0-36,0 0-21,-2-7-12,2 7-25,0 0-87,8 0-172,22 0-113</inkml:trace>
  <inkml:trace contextRef="#ctx0" brushRef="#br0" timeOffset="69931.27">4423 10361 1398,'0'0'87,"0"0"-82,0 0 22,0 0 81,0 0-50,0 0-8,3-14-25,-3 14-19,0 0 1,0 0-2,0-1 2,0 1-7,0-2 0,0 2-1,0 0 0,0 0-3,0 0-3,0 0-19,0 0 0,0 0-11,-3 0-22,-9 3-31,-6 7-36,-9 2-103,-4 2-212</inkml:trace>
  <inkml:trace contextRef="#ctx0" brushRef="#br0" timeOffset="70387.85">3132 10899 1274,'0'0'81,"0"0"-81,0 0 0,0 0 76,0 0 9,0 0-36,-5-19-22,5 19-14,0 2-9,0 2 1,0 2 2,0-1-2,0 0 3,0-1-5,0-2 3,0-1-4,0-1 5,0 0-1,0 0 6,0 0 0,0 0-2,0 0-4,0 0-2,0 0-1,0 0-1,0 0-1,0 0 0,0 0 2,0 0-3,0 0 1,0 0-5,0 0 8,0 0-8,0 0 4,0 0-1,2 0-2,-2 0-8,2 0-22,0 0-38,5 0-58,5 1-104,4-1-56,1 0-389</inkml:trace>
  <inkml:trace contextRef="#ctx0" brushRef="#br0" timeOffset="71525.67">3091 7698 1111,'0'0'54,"0"0"-54,0 0-3,0 0 3,0 0 26,0 0 16,0 0-34,0 8-8,0-3-14,7 2-65,10-1-58,11-5-248</inkml:trace>
  <inkml:trace contextRef="#ctx0" brushRef="#br0" timeOffset="72480.58">5273 7654 1285,'0'0'101,"0"0"-74,0 0-21,0 0 69,0 0 2,0 0-22,9 0-45,-9 0 20,0 0-14,0 3-13,0 0-2,0-3 6,0 1-3,0-1-1,0 1-2,0-1-1,0 2 0,0-2 3,0 0-3,0 0 0,0 0-1,0 0 1,0 0-1,0 0 1,0 0 0,0 0 0,0 0 2,0 0-2,0 0-3,0 0 0,0 0-3,0 0 1,0 0 0,0 1-1,0-1-1,0 0 5,0 0 2,0 0 0,0 0 1,0 0-1,0 0-3,0 0 3,0 0 0,0 0 4,0 0-4,0 0 0,0 0 0,0 0-1,0 0 1,0 0 0,0 0 0,0 0-1,0 0 1,0 0 0,0 0 1,0 0 0,0 0 0,0 0-1,0 0 0,0 0 4,0 0-3,0 0-1,0 0-3,0 0 3,0 0 3,0 0-3,0 0-2,0 0 2,0 0 1,0 0 0,0 0-1,0 0 1,0 0 3,0 0-3,0 0-1,0 0 0,0 0-1,0 0 1,0 0-2,0 0 1,0 1-49,7 7-100,7 4-75,8 4-74,3 2-308</inkml:trace>
  <inkml:trace contextRef="#ctx0" brushRef="#br0" timeOffset="73513.23">1826 14966 1091,'0'0'198,"0"0"-182,0 0 6,0 0 83,0 0-34,0 0-11,0-1-27,0 1-28,0 0-5,0 0-3,0 0-5,0 0-28,0 0-48,0 0-48,12 0-63,12 0-75,4-10-202</inkml:trace>
  <inkml:trace contextRef="#ctx0" brushRef="#br0" timeOffset="74668.83">3112 14909 295,'0'0'173,"0"0"-120,0 0 19,0 0 32,0 0-20,0 0-18,-5-5-19,5 5-10,0 0-8,-1 0 0,1 0-2,0 0-1,0-3 5,6 2 12,15-2 25,14-2 11,7 3-6,9-1-17,7 2 3,11 1-3,7 0 0,15 0-9,12 0-10,8 1-6,5 3-5,4-1-8,3-3-3,-1 0 6,4 0-2,-9-2-8,-12-3 2,-14 0-3,-17 0-1,-19 3-5,-16 2 1,-17-3-5,-11 3 2,-4 0-2,-7 0-8,0 0 4,0 0-1,0 0-15,0 0-1,0 0-2,0 0-12,-15 0-5,-7 0-13,-12 0-34,-8 0-17,-5 0-8,-6 0-37,-3 0 25,3 0-3,-2 0-15,3 0-22,-4 0 45,-6 0-60,-6 0 21</inkml:trace>
  <inkml:trace contextRef="#ctx0" brushRef="#br0" timeOffset="75364.56">3298 14892 166,'0'0'211,"-106"8"-99,75-6 17,13-2 29,8 0 2,10 0-37,0 0 2,0 0-10,32 0-32,23 0-11,32 0 18,33 0-13,20-3-4,18 1-18,7-3-8,-4 1-9,-1-1-13,-11-3 2,-11-3-4,-18 1-2,-17 0-5,-21 2-2,-22 2-4,-21 2-6,-14 3-1,-16 1-2,-6 0-1,-3 0 0,0 0 0,0 0 3,0-1-1,0 1-2,0 0 2,0 0 3,0 0-3,0 0 0,0-2 0,0 2-1,0 0-1,0 0 0,0 0 3,0 0-3,0 0 1,0 0-1,0 0-1,0 0 1,0 0 0,0 0-3,0 0 3,0 0 0,0 0 3,0 0-4,0 0 1,0 0 0,0 0-1,0 0 1,0 0-3,0 0 3,0 0 0,0 0 1,0 0 0,0 0 0,0 0 1,0 0-2,0 0-3,0 0 3,0 0 2,0 0-2,0 0-1,0 0-1,0 0 1,-3 0 0,-3 0-6,-2 0-2,0 0-24,3-1-24,2-1-12,3 0 3,0 1-6,0-1-53,5-4-112,14-2-297</inkml:trace>
  <inkml:trace contextRef="#ctx0" brushRef="#br0" timeOffset="76481.8">7524 14766 427,'0'0'0,"0"0"9,0 0-9,0 0 76,0 0 12,0 0-2,0 0 12,0 0 23,0 0-18,0 0-15,0 0 4,0 0-11,0 0-13,6-2-4,22-5-3,23-7-8,20-3 3,26-1 9,17 1-21,17-2-2,8 2-11,8-1 2,7-1-7,7-7 4,8-1 0,-1-2 3,2-1-15,-9 4-4,-16 4 3,-19 6-5,-18 8-5,-20 4-2,-21 2 3,-18 2-8,-19 0 0,-16 0 0,-10 0-1,-4 0-2,0 0 1,0 0-12,0 0-2,0-1-3,0-1-4,-10-5-7,-11 3-20,-6 0 1,-6 2-1,-4 2-8,-6 0-21,-5 5-35,-7 7 15,1 0-14,-6 2 0,-1 1 19,-3-3-34,-3 0-28,-3-2-13,-4-1 69,-3-2-53,-3-1-19</inkml:trace>
  <inkml:trace contextRef="#ctx0" brushRef="#br0" timeOffset="76879.91">7983 14702 313,'0'0'127,"0"0"-62,0 0 66,0 0 37,0 0-9,0 0-24,-62 20-14,103-20-27,19 0 3,28-5 1,14-7-16,17-2-19,6-1-8,3-2-14,3 1 0,-5 1-8,-14 2 0,-11 2-9,-20 0-9,-14 5 0,-16-2-10,-11 4-4,-17-1 1,-6 5-1,-11-2-2,-4 1 1,-2 1-1,0-2 0,0 2-4,0-2-19,0 2-10,0 0 1,0 0-10,0 0 3,0-1 2,-8 0-3,-4-3-44,-6-2-74,1 0-104,4 0-274</inkml:trace>
  <inkml:trace contextRef="#ctx0" brushRef="#br0" timeOffset="79280.25">13902 16404 937,'0'0'457,"0"0"-424,0 0-19,-88 73-14,22-6 57,-8 9 11,-2 3-41,4 3-15,2-2-8,7-7-4,2-3 1,6-9-1,9-11-2,7-13-26,14-13-21,14-19-20,11-5-33,6-29-62,33-19-111,19-16-180</inkml:trace>
  <inkml:trace contextRef="#ctx0" brushRef="#br0" timeOffset="79476.16">13927 16520 745,'0'0'490,"0"0"-385,0 0-103,0 0 2,0 0 28,0 0 52,-103 123-25,26-54-37,-4 2-14,1-2-3,5-9 5,10-9-7,14-10-3,8-9-30,13-8-64,12-7-55,6-5-106,7-8-154</inkml:trace>
  <inkml:trace contextRef="#ctx0" brushRef="#br0" timeOffset="93427.94">1075 11272 536,'0'0'5,"0"0"-5,0 0 27,0 0 18,0 0 20,96-70-14,-17 53 20,30-5 12,36-2 5,35-5 5,32-1 20,27-6-13,13 1-27,0 1-19,-10-1-1,-20 5-22,-28 5-7,-33 7-5,-27 4 4,-28 10-13,-21 1-2,-19 3-5,-20 0-3,-18 0-1,-14 0-4,-10 0-7,-4 1-42,0 5-29,-18 2-6,-25 2-10,-15 1-19,-14-1-21,-7-3-47,0-4-11,-3-3 22,4 0-178</inkml:trace>
  <inkml:trace contextRef="#ctx0" brushRef="#br0" timeOffset="93720.47">1681 11112 35,'0'0'282,"0"0"-123,0 0 39,0 0-41,0 0 6,181 2-36,-11-18 23,46-6-43,23-7-20,15-4-12,-1-4-24,-8 0-19,-28 3-13,-30 5-5,-29 5-5,-41 7-5,-39 5-4,-32 7-18,-29 2-49,-14 3-103,-3 0-35,-9 3-51,-28 5-95</inkml:trace>
  <inkml:trace contextRef="#ctx0" brushRef="#br0" timeOffset="97653.68">1183 2723 54,'0'0'653,"0"0"-569,106-32-63,3 23 109,46 4 1,55 1-17,47 1-24,40 3-18,19 0-1,15 0 5,-6 0-22,-13 0-14,-20 5-5,-26 5-3,-24 1-20,-32 2-2,-33-1 3,-35 0-4,-33-2-1,-33-3-7,-24-2 2,-22-1-3,-17-3 1,-8 1-1,-5-2-8,0 0-30,-3 0-38,-29-3-46,-15-10-39,-22-3-35,-17 5 24,-16-1-32,-17 4-24,-17-3-227</inkml:trace>
  <inkml:trace contextRef="#ctx0" brushRef="#br0" timeOffset="98052.55">1592 2531 540,'0'0'168,"0"0"-8,0 0-33,0 0 5,188-11-3,-18 9-13,60 1-32,53 1 0,45-3-14,33-1-14,15 0-16,-5-6-12,-26-2 10,-34 3-27,-54-2 4,-50 3-4,-53 4 0,-48 2 5,-36-1-10,-33 1-1,-20 2-4,-13 0-1,-4 0-8,0 0-9,-4 0-28,-17 0-20,-18 0 3,-19 3-27,-21-3-18,-15 0-41,-10 0-34,-7 0-24,-4 0-58,-1 0-108</inkml:trace>
  <inkml:trace contextRef="#ctx0" brushRef="#br0" timeOffset="98300.35">2924 2571 409,'0'0'195,"0"0"-126,0 0 155,192 17 13,-5-17-79,53 0-73,31 0-27,10-4-7,-17-4 1,-35-1-17,-41 1-19,-44 4-10,-37 3-6,-37 1-17,-25 0-60,-23 0-81,-21 0-138,-1 0-295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3T03:58:52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 9464 638,'0'0'65,"0"0"-64,0 0 97,-87-16 82,87 16-31,4 0-43,35 0-6,28 0 5,39 4-8,29 2-28,25-2-25,13-1 0,9-3-9,2 0-7,-5 0-5,-14-1 7,-17-1-4,-26 2-12,-19 0 0,-21 10-8,-31-1-3,-18-1-3,-20-3-1,-10-4-4,-3-1-9,0 0-7,-22 0 10,-16 0 3,-15 0-1,-11 0-3,-11 0 1,-7 0-1,-17 0-2,-20 0 0,-14 0 1,-13 8-11,-9 3 1,0 1 0,3 1 14,10-3 7,17-3 2,19-2 0,23-2 1,18-3 3,19 0 4,16 0 16,14 0 7,13-3 5,3 1 2,16-3-7,41 0-8,46-2-16,52 0-5,39 1 6,28-1 12,-3 3 2,-16 0 6,-31 1 4,-37 3-14,-39 0-17,-35 0 0,-25 0-1,-20 1-2,-14 1-3,-2-1-14,-9-1-13,-30 0 14,-25 0 10,-27 0-5,-30-4 1,-20-6 0,-22 3 3,-15 2-2,-2 5 3,8 0 5,20 0 3,31 5 0,35-4 4,32-1-2,27 0 4,24 0 12,6 0 21,51 0-3,46 1-16,58 6-12,48 1 4,25-4 5,9 1-4,-16 0 3,-24-2 8,-36 1-24,-34 3 0,-41 0 0,-37-2 0,-31-2 0,-16-1 0,-5-2-13,-38 0-25,-33-2 16,-32-10 8,-30-1-14,-22 2 6,-11 8 13,-8 3 4,1 0-2,15 18 1,19 2 3,35-5 3,37-2 0,38-7 1,28-3 5,17 0 35,56-1 2,50-2-26,44 0 6,32 0-11,9-2 6,-15-7-12,-18 3-6,-35 2-5,-28 4-11,-27 0-33,-29 0-55,-22 0-100,-21 4-393</inkml:trace>
  <inkml:trace contextRef="#ctx0" brushRef="#br0" timeOffset="4284.07">1144 2559 697,'0'0'32,"0"0"0,0 0 89,0 0 39,0 0-48,0 0-32,0 0-1,0 0-34,90-4 17,38 16 39,56-8-15,56-4-37,40 0-10,32 0 2,7 0 10,-14 0-6,-21 8-27,-45 8-4,-44 1-7,-43-2 4,-38-2-4,-38-2-7,-27-5-2,-19-3 2,-18 0-1,-9-3 1,-3 2-8,0-2-5,-12 0-1,-27 0-1,-25 0 12,-34-2-1,-30-3-2,-20-2-1,-23 2-3,-14-1 1,-14 0-1,-10 3-4,-4 2 5,-5 1 4,3 0 3,18 11-1,27 2 2,48-4 1,46-1 3,43-6 1,36-2 21,74 0 16,71 0-23,85-2-8,68-4 4,36-2 9,3 2-13,-28 1-5,-37 2 22,-45 3-4,-40 0-10,-36 0-12,-46 0-1,-33 0 2,-39 0-2,-22 0-5,-14 0-13,0 1-21,-11 6 1,-26-1-4,-23 2 16,-19 1 4,-13-3-5,-5-2 11,13-4 11,20 0 5,25 0 1,23-2 3,16-5 3,0 2 10,0-2-10,0 1-2,2 3-5,1 3 0,-1-1 0,-2 1-1,0 0 0,3 0 1,0 0 0,5-2-2,-2 2 1,2 0 2,-2-5-2,-1 5 2,-2 0-1,-2-2 0,-1 2 0,0 0 0,0 0 0,0 0 0,0 0-1,0 0 1,0-1 1,0 1 0,0 0-1,0 0 0,0 0 1,0 0 1,0 0 1,0 0-2,0 0 2,0 0-1,0 0 1,0 0-3,2 0 0,-2 0 0,0 0 0,0 0 0,0 0 3,0 0 0,0 0 2,0 0 0,0 0-2,0 0 1,0 0-1,0 0-2,0 0 1,0 0-2,0 0 0,0 0 0,0 0 0,0 0 1,0 0-2,0 0 2,0 0-1,0 0 0,0 0 1,0 0-2,0 0 2,0 0-2,0 0 1,0 0 0,0 0 1,0 0-1,0 0 0,0 0 0,0 0 0,0 0 0,0 0 0,0 0-1,0 0 1,0 0 0,0 0-1,3 0-2,-3 0-4,0 0-7,3 0-10,-3 0-21,3 0-12,-3 0-6,3 0-22,1 0-47,4-5-83,2-3-217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16:29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4856 1860 617,'0'0'62,"0"0"-42,0 0 6,0 0 160,0 0-69,0 0-33,113-39-19,-3 39 8,39 0-6,47 10 2,42 6 3,31-3-6,25-6-16,6-2 2,-2-5-5,-21 0-18,-32 0-8,-42-1-2,-51-6-1,-43 1-8,-44 3-5,-33 0-5,-23 1 0,-9 2 0,0-2-5,0 1-7,-17-1-9,-20-2-15,-17 1-7,-20-2-8,-13 0-14,-10 0-6,-12-2-8,-16 0 17,-12-1-1,-17-2-11,-6-1 29,-5 2 19,-2 1 10,0 0 4,-3 1 0,-1 3 6,0 3 5,9 1 2,13 0 1,32 6 4,35 5 12,37-5 23,42-1 12,33-3 55,76 2 44,63 1-73,53 2-45,42 1-11,10 0-7,-8-2-1,-22 2-15,-33-1-10,-44 2-77,-46-2-194,-44-1-187</inkml:trace>
  <inkml:trace contextRef="#ctx0" brushRef="#br0" timeOffset="8498.76">21006 970 971,'0'0'233,"0"0"-232,86-19 1,-42 41 8,-1 15 20,0 9-9,-8 1-3,-9-2-9,-7-4-9,-7-6 0,-4-7 12,1-11-12,4-7 2,9-10-1,12-12 11,10-22-12,6-15-25,-11-6 3,-14-8 22,-19 0 5,-6 2-5,-9 11 1,-13 11-1,1 17 30,0 10-18,4 12 4,1 0-16,-2 5-1,2 12 1,4 5 3,3-1-2,6 5 5,3-1-5,0 0-1,24 1-7,9-3 3,11-2-50,10-3-81,2-1-73,-2-3-156</inkml:trace>
  <inkml:trace contextRef="#ctx0" brushRef="#br0" timeOffset="8693.99">21743 1322 1104,'0'0'30,"0"0"51,0 0 73,8 92-35,-8-64-67,0-3-28,0 0-19,0-5-5,0-1 0,0-7-41,0-2-82,0-4-111,4-6-193</inkml:trace>
  <inkml:trace contextRef="#ctx0" brushRef="#br0" timeOffset="9240.54">22113 821 204,'0'0'248,"0"0"-232,0 0-1,0 0 84,0 0 33,0 0-57,0-21-5,0 21 8,0 0-23,0 0 7,0 0-14,-2 0-12,1 0-13,-5 0-3,-4 8 20,1 9-8,-2 6 3,-1 4-4,5 1-7,-2 4 0,-1 3-5,4 5 8,-1 6-18,3 1 3,4 4 5,0-1-10,3-2 0,9 1-7,1-6 4,-2-2-4,-3-12-4,2-7-35,-4-10-74,1-12-74,5 0-68,1-29-21</inkml:trace>
  <inkml:trace contextRef="#ctx0" brushRef="#br0" timeOffset="9444">22286 911 926,'0'0'104,"0"0"-91,0 0 134,0 0 11,0 0-149,0 0 6,1 56-12,-9-13 27,2-1-17,3-4-12,0-7-2,3-4-1,0-10-39,0-2-78,0-6-81,0-4-80,-5-5-131</inkml:trace>
  <inkml:trace contextRef="#ctx0" brushRef="#br0" timeOffset="9574.32">22202 1153 710,'0'0'243,"0"0"-235,0 0 72,85-48 29,-65 36-35,1 3-57,1-2-17,5-1-21,1-1-121,-5-5-255</inkml:trace>
  <inkml:trace contextRef="#ctx0" brushRef="#br0" timeOffset="9782.39">22517 730 1195,'0'0'0,"0"0"7,94 39-7,-70 6 68,-11 11 4,-10 7-7,-3-1-20,-8-3-26,-14-6-12,-6-5-1,-2-6-6,2-6-24,6-10-134,8-13-114,6-11-246</inkml:trace>
  <inkml:trace contextRef="#ctx0" brushRef="#br0" timeOffset="9946.56">22787 1109 1001,'0'0'58,"0"0"-58,88-10 21,-70 10-21,-6 0-8,-7 8-108,-5 4-212,0 0-300</inkml:trace>
  <inkml:trace contextRef="#ctx0" brushRef="#br0" timeOffset="10064.37">22759 1240 606,'0'0'402,"0"0"-396,0 0 4,0 0 40,0 0-50,97 0-5,-75 0-144,-1-5-265</inkml:trace>
  <inkml:trace contextRef="#ctx0" brushRef="#br0" timeOffset="10500.67">22985 785 1247,'0'0'0,"0"0"-2,45 124 2,-27-60 37,-7 5 6,-5-6-10,-6-3-14,1-11-9,1-4-5,3-13-4,1-10 0,2-10 0,-2-12 2,6 0 5,6-22 31,10-17 9,7-16-30,-1-8-15,-4-7 2,-6 2-5,-4 5 0,-3 14-11,-2 16-23,-5 15-44,-5 11-121,-5 7-274</inkml:trace>
  <inkml:trace contextRef="#ctx0" brushRef="#br0" timeOffset="11048.64">23245 1337 1045,'0'0'182,"0"0"-180,0 0 3,38 94 32,-38-63 3,0-1-33,-8-4-7,-4-5 0,-1-7-54,4-8-10,6-6 34,3-2 30,0-20 0,3-12 2,19-4 4,6-3 6,3 4 3,-1 8 19,-3 9 10,-6 11-8,-1 9-19,-1 3-6,-3 23-11,1 12 0,-2 7 2,-5 1-2,-9-3 2,-1-7-3,0-4 1,0-7 0,-6-9-3,2-8-17,4-8 7,0-3 13,0-19 34,0-12-34,12-9 9,5-3-3,2-3 6,-3 9 0,2 10 15,-4 16-8,2 14-5,1 0-14,5 28 0,2 8 0,-2 1 3,-7-1 1,-5-5-4,-5-6-6,-5-1 6,0-7-2,0-7-4,-2-3-38,-5-7-39,1 0-55,3-12 8,3-12-86,0-5-69,6-7-59</inkml:trace>
  <inkml:trace contextRef="#ctx0" brushRef="#br0" timeOffset="11580.16">23934 884 665,'0'0'44,"0"0"58,0 0 89,0 0-61,0 0-73,0 0-34,-76-48-23,49 75-7,-7 10 7,8 3 3,8-2 4,13-3-6,5-6 7,0-2 13,15-1 17,1-5 4,-2-3-12,-1 1-3,-4-5-15,-6-1-12,-3-2 0,0-3-9,-3-2-40,-16-6-5,-1 0-19,4-1 19,7-18 14,9-3 18,0-3 7,18 4 15,14 2 26,6 6 31,1 9 16,-4 4-11,-2 0-11,-7 9-25,-9 10-9,-6 1-7,-7 2-8,-4 1 1,0-3-3,-7-3-1,-12-1-27,-1-5-75,-2-10-87,1-1-104,6-10-431</inkml:trace>
  <inkml:trace contextRef="#ctx0" brushRef="#br0" timeOffset="11716.19">24056 819 881,'0'0'10,"0"0"-10,0 0-5,0 0-22,0 0-166,0 0 56,33 54-317</inkml:trace>
  <inkml:trace contextRef="#ctx0" brushRef="#br0" timeOffset="12022.64">24145 1042 834,'0'0'38,"0"0"-33,0 0 95,0 0-53,30 74-32,-30-55-14,-8-1 3,-7-4-4,3-7 0,3-4 0,6-3-19,3 0 19,0-13 20,2-10 8,15-2 24,3 1-2,-2 3 1,2 9 19,-6 2-26,-4 9-19,-2 1-21,0 1-4,-2 16-10,-1 7 7,-3 0-3,-2-1 2,0-2-22,0-2-65,0-4-32,0-6-72,0-9-211</inkml:trace>
  <inkml:trace contextRef="#ctx0" brushRef="#br0" timeOffset="12226.34">24395 819 370,'0'0'636,"0"0"-603,0 0-19,0 0-10,-12 82 7,-1-18 32,-1 3-16,3 0-16,1-6-4,6-8-7,2-6-3,2-11-54,0-9-31,11-13-104,4-12-104</inkml:trace>
  <inkml:trace contextRef="#ctx0" brushRef="#br0" timeOffset="12608.23">24430 979 374,'0'0'481,"0"0"-461,0 0-13,0 0-7,0 0 21,0 83-11,0-52-6,0-3-1,0-5 1,4-7-3,2-6 1,-2-8-2,2-2 0,2 0 6,1-12 4,0-5-5,-2-2 1,-1 5 2,-1 6 5,-4 5 31,1 3-7,0 2-37,1 14-14,0 7 14,2-3 1,1 0 2,2-3-2,2-5 2,0-7 1,2-5 0,3 0 6,-1-8 11,-2-13-6,1-9 11,-7-2 24,-3-3-30,-3-1-20,0 4-40,0 2-111,-4 4-174</inkml:trace>
  <inkml:trace contextRef="#ctx0" brushRef="#br0" timeOffset="12804.24">24662 881 817,'0'0'241,"0"0"-230,0 0-11,37 94 53,-37-52 0,0 2-24,-9-3-4,0-2-22,2-6-3,6-8-21,1-5-1,0-6-85,0-8-39,3-6-88,2-1-176</inkml:trace>
  <inkml:trace contextRef="#ctx0" brushRef="#br0" timeOffset="12945.68">24662 1069 872,'0'0'129,"0"0"-122,0 0 45,83-7-23,-51 13-24,7 7-5,1-2-51,-1-2-187,-10-5-408</inkml:trace>
  <inkml:trace contextRef="#ctx0" brushRef="#br0" timeOffset="13132.63">24883 1208 1191,'0'0'1,"0"0"3,82-3 36,-61 3-16,-5 0-24,2 0-12,0 4-92,-2-3-135,-7-1-239</inkml:trace>
  <inkml:trace contextRef="#ctx0" brushRef="#br0" timeOffset="14485.65">20830 2472 1062,'0'0'44,"84"-24"-43,-30 29 8,0 37 35,0 14 8,-10 10-1,-16 4-27,-15-5-15,-7-7 2,-4-9-8,1-8 3,7-16-5,8-13 1,10-12-1,7-8 12,8-23-8,-3-10-5,-9-10 3,-12-6 2,-15-10 1,-4-6 0,-4 6 2,-15 13-2,0 18 11,4 21-5,3 9-10,3 6 11,1 6-13,0 19-3,1 11 3,4 5 5,3 1-5,0-4 1,4-3-1,18-7-8,8-3-12,8-3-46,8-5-75,2-6-90,-7-1-177</inkml:trace>
  <inkml:trace contextRef="#ctx0" brushRef="#br0" timeOffset="14642.2">21588 2914 776,'0'0'188,"0"0"-115,13 81 50,-11-53 42,-2-1-85,0 0-35,0 0-15,0-3-26,0-4-4,0-2-53,0-5-87,0-7-138,8-6-207</inkml:trace>
  <inkml:trace contextRef="#ctx0" brushRef="#br0" timeOffset="15257.36">21976 2637 1178,'0'0'34,"0"0"-33,0 0 17,0 0-1,98-13-17,-76 15-12,3 7-98,-9 0-251</inkml:trace>
  <inkml:trace contextRef="#ctx0" brushRef="#br0" timeOffset="15403.23">21956 2793 1099,'0'0'56,"0"0"-54,0 0 31,84 9-20,-23 2-13,5-4-223,1-2-708</inkml:trace>
  <inkml:trace contextRef="#ctx0" brushRef="#br0" timeOffset="15997.39">22578 2484 1253,'0'0'59,"0"0"-34,0 0-25,0 113 110,0-56-51,-9 2-16,-4-3-20,0-3-17,3-5-6,4-6-10,6-6-107,0-9-100,20-13-123,7-9-196</inkml:trace>
  <inkml:trace contextRef="#ctx0" brushRef="#br0" timeOffset="16364.5">22793 2685 572,'0'0'74,"0"0"-3,13-78 94,-5 66-42,0 2-31,5 7-20,5 3-22,6 6-29,6 20 11,1 8-5,-7 9-9,-8 1-3,-10 5-13,-6-1-1,-14-5 5,-14-4-6,-6-7-21,-5-11-37,2-10 10,7-11 3,3 0 44,11-10 1,13-7 20,3 0 64,0 2-13,11 4-38,11 5-13,8 6-16,4 0-2,3 3-2,-3 9 0,1 5 0,-1-3-5,2-2 1,3-2-43,2-5-113,-2-5-91,-3 0-199</inkml:trace>
  <inkml:trace contextRef="#ctx0" brushRef="#br0" timeOffset="16769.97">23391 2627 623,'0'0'148,"-13"-83"-138,-10 61 47,-1 10 36,-2 12-73,1 7-17,6 23-1,11 15 4,8 6 13,16 0 18,18 2 17,9-6 36,-1-8-8,-4-4-4,-9-8-57,-9-8-4,-10-2-12,-5-6-5,-5-7-11,0-4-66,-21 0-9,-11-5 23,1-14-39,6-3 23,12-3 71,13 3 8,0 1 43,24 4 18,10 2-17,7 9 12,1 6 18,-1 0-13,-3 12-22,-7 12-8,-8-1-11,-7 4-7,-5 0-8,-7-3 0,-2 0-4,-2-7-1,0-2 0,0-5-78,-6-7-106,-3-3-101,-4-12-426</inkml:trace>
  <inkml:trace contextRef="#ctx0" brushRef="#br0" timeOffset="16908.39">23690 2509 1240,'0'0'18,"0"0"-11,0 0-14,0 0-3,0 0-170,0 0-167</inkml:trace>
  <inkml:trace contextRef="#ctx0" brushRef="#br0" timeOffset="17250.33">23853 2789 1170,'0'0'1,"0"0"4,0 0 36,48 86-18,-48-53-9,0 0-11,-1-6-1,-5-6-2,0-5 1,1-9-2,5-7-29,0 0 22,0-18 8,0-13 8,7-11-8,10-4 7,6 3-2,1 5 41,0 10 13,-2 12 7,-6 8-22,-4 8-15,0 0-29,0 20-7,0 12 7,-2 6-1,-7 1 2,-1 1-2,-2-5 1,3-6-68,0-4-38,0-8-103,1-11-184</inkml:trace>
  <inkml:trace contextRef="#ctx0" brushRef="#br0" timeOffset="17864.44">24444 2643 1197,'0'0'30,"0"0"-22,0 0 45,0 0-49,0 0-4,-61 120 21,28-65-8,5-5-9,9-10 2,11-9-4,8-8-1,2-8 0,23-7 0,11-5 8,6-3-1,2-1 0,-5-18-7,-8-4 0,-7-8-1,-12-2-43,-9-1-98,-3 2-22,-1 5 16,-11 8 95,1 12 52,6 2 44,2 5 51,1 5 8,-4 18-34,-2 11 52,-2 9-35,0 0-23,-1 0-27,1-4-21,4-3-15,4-9-17,2-4-82,0-9-167,9-12-167</inkml:trace>
  <inkml:trace contextRef="#ctx0" brushRef="#br0" timeOffset="18053.94">24709 2784 1310,'0'0'40,"0"0"-32,0 0 45,0 0-51,0 0 14,1 116 0,-7-72-14,3-7-2,1-5-6,2-7-83,0-7-116,0-12-78,10-6-353</inkml:trace>
  <inkml:trace contextRef="#ctx0" brushRef="#br0" timeOffset="18241.93">24813 2805 942,'0'0'158,"0"0"-87,0 0 139,0 0-119,0 0-91,0 0 8,9 58-5,-9-13 16,-3-3-11,-3-5-6,1-6-2,-2-6-13,3-6-78,0-8-77,3-8-79,-2-3-298</inkml:trace>
  <inkml:trace contextRef="#ctx0" brushRef="#br0" timeOffset="18397.68">24723 2742 1146,'0'0'79,"0"0"-23,0 0 30,106-4-46,-37 12-20,11 8-20,10 2-31,2-4-299</inkml:trace>
  <inkml:trace contextRef="#ctx0" brushRef="#br0" timeOffset="18944.06">25132 2750 23,'0'0'902,"0"0"-835,0 0 68,0 0 85,0 0-96,0 0-69,21-38-53,-14 69 6,-2 10-4,-2 10 19,-3 2-14,-5-2-1,-7-2-3,-1-4 2,0-9-7,6-5 0,3-10 1,4-7-1,0-7-11,0-4-11,12-3-13,16 0-3,10 0-20,6-15-68,-2-6-127,-11-4-224</inkml:trace>
  <inkml:trace contextRef="#ctx0" brushRef="#br0" timeOffset="19111.82">25007 2939 1344,'0'0'10,"0"0"13,99-18-23,-28 18 0,20 4-11,10 5-291,3-9-607</inkml:trace>
  <inkml:trace contextRef="#ctx0" brushRef="#br0" timeOffset="20274.76">20671 3805 960,'0'0'173,"0"0"-171,0 0 9,0 0 50,0 0-40,0 0-21,86 62 28,-52-24 13,-2-1-27,-8-3-9,-5-1 5,-4-8-1,4-4-7,5-8 4,12-10 6,9-3 2,9-6-6,0-21-2,-7-8-3,-13-5 2,-16-6 1,-13-5-2,-5 2 0,-9 3-4,-18 16-9,-6 14 8,2 13-3,-3 3-1,6 8-1,5 12 1,11 6 2,9 3 2,3-2-5,4 0 6,17-1 10,7-2-8,7-3-2,5-1-3,6 0-86,3-1-89,1 2-76,-10-1-159</inkml:trace>
  <inkml:trace contextRef="#ctx0" brushRef="#br0" timeOffset="20527.48">21343 4129 1057,'0'0'60,"0"0"-49,0 0 26,96 37 29,-84-14-54,-11 4-12,-1 3 0,-6 1 4,-19-2 3,-5 0-6,0-5 3,7-8-4,9-3 0,11-12-2,3-1 4,14 0 8,18-6 18,15-13-20,9-4-8,2-5-5,2-1-149,-6 0-200</inkml:trace>
  <inkml:trace contextRef="#ctx0" brushRef="#br0" timeOffset="20709.38">21851 4085 732,'0'0'323,"0"0"-323,101-20 27,-77 20 37,-9 0-64,-11 11-16,-4 8-109,-7-2-138,-25 3-101</inkml:trace>
  <inkml:trace contextRef="#ctx0" brushRef="#br0" timeOffset="20798.98">21788 4207 459,'0'0'350,"0"0"-329,0 0 13,112 0-34,-54 0-104</inkml:trace>
  <inkml:trace contextRef="#ctx0" brushRef="#br0" timeOffset="21855.79">22486 3882 725,'0'0'113,"0"0"-99,0 0 148,0 0-47,0 0-91,0 0-24,-5 46 0,-5-10 3,-5 0-1,3-4 0,3-5-1,2-10-1,5-5 0,2-5-4,0-4 4,0-3 6,2 0 16,5 0 19,-1-6-9,-1-1-5,-3 1-5,0 2-1,-2 0-3,0 1-9,0 0-3,0 0-4,0 3 0,0-3 1,0 3 1,0-4-3,0 1 0,0-1 1,2 1-2,-1-4 0,1 0 3,-2 1 2,1-2-2,-1 0 2,0-1 0,0 1 0,0 0-4,0 3 1,0 1-2,0 2 0,0 1 2,0 1 0,0 0 3,0 0-4,0 0-1,0 0-6,0 0 3,0 1-6,0 13-2,-1 8 9,-6 11 2,-3 9 1,-2 4 0,0 4 0,-1-6 2,4-8 0,4-8-2,4-8-1,1-7 0,0-9 0,0 1 0,0-5 1,7 0 7,8 0 2,3-7 2,3-5-1,6 0-6,1-3 1,3 2-4,2 5-1,-1 0 0,-4 6-1,-6 1-3,-11-1-1,-2 2-24,-9 0-55,0-4-92,-6-4-77,-13-6-173</inkml:trace>
  <inkml:trace contextRef="#ctx0" brushRef="#br0" timeOffset="22016.58">22566 4079 828,'0'0'186,"0"0"-51,0 0 70,0 0-125,0 0-69,0 0-8,-25 98 35,13-41-4,1-2-23,4-2-8,3-3-3,4-6-10,0-5-84,10-10-82,13-13-240</inkml:trace>
  <inkml:trace contextRef="#ctx0" brushRef="#br0" timeOffset="22521.54">23118 3953 753,'0'0'104,"0"0"-78,0 0 132,0 0-23,0 0-111,0 0-24,-91 9-6,62 27-2,8 4 3,10 3-2,11-4 1,0-1 6,9-7 4,6-5 15,0-3 18,-2-8-12,-4-2-12,-4-5-2,-4-2-11,-1-4-2,0 1-13,-4-3-8,-11 0-21,-3 0 3,4-6-5,4-10 1,10-5 40,0-3 3,10 2 2,18 0 8,10 4 26,4 3 14,-2 8 25,0 7 10,-10 0-30,-9 0-20,-1 17-2,-10 2-2,-3 0 0,-4 2-24,-3-1 3,0-1-1,0-4-3,-6-2-4,-2-4-26,-1-4-86,0-5-95,-3 0-90,3-17-264</inkml:trace>
  <inkml:trace contextRef="#ctx0" brushRef="#br0" timeOffset="22661.25">23294 3967 442,'0'0'541,"0"0"-541,0 0-1,0 0 1,0 0-73,0 0-89,57 39-38,-53-13-146</inkml:trace>
  <inkml:trace contextRef="#ctx0" brushRef="#br0" timeOffset="22996.04">23392 4143 508,'0'0'117,"0"0"8,0 0-9,0 0-10,54 92-53,-54-63 9,0-4-15,0-1-30,0-7 26,0-6-31,0-5-5,0-3-1,0-3-3,0 0 17,0-8 66,0-12-11,6-11-62,11-5-4,2-3 10,4 3-9,-3 9 20,-5 8 3,-1 8 8,-7 8-9,-2 3-20,7 3-12,4 17-8,-1 12 8,3 3 0,-7 1-5,-6-3 5,-1-4 4,-2-5-4,0-4-48,-1-6-51,1-7-82,1-7-135,3 0-237</inkml:trace>
  <inkml:trace contextRef="#ctx0" brushRef="#br0" timeOffset="23348.47">23920 4064 100,'0'0'942,"0"0"-934,0 0 23,8-73 69,-5 66-8,3 4-44,6 3-20,9 0-17,6 12-9,3 12 3,-8 7-5,-13 3-5,-9 4 2,-9 2 1,-25-1-4,-9-4-15,1-2-4,9-9-23,14-9-11,14-5 32,5-8 17,15-2 10,19 0 16,6-9 3,5-7-15,0-3-4,-3-3-12,-3-6-65,-1-3-148,-2-4-150</inkml:trace>
  <inkml:trace contextRef="#ctx0" brushRef="#br0" timeOffset="23670">24313 3991 547,'0'0'327,"0"0"-160,0 0 9,0 0-97,0 0-78,0 0 0,-33 85-1,18-37 0,2 1-1,4-6-4,1-4 1,2-9-70,6-10-25,0-9 23,0-11-81,16 0-46,4-20 35,0-9-54,-1-5 222,-1 0 100,-3-2 60,0 7 49,-3 2-25,-5 11-36,-4 6-22,1 7-6,-4 3-46,0 4-72,0 21 8,0 8-10,0 5 9,0-1-6,0-3-2,0-4-1,0-7-59,0-6-62,7-6-84,-1-11-190</inkml:trace>
  <inkml:trace contextRef="#ctx0" brushRef="#br0" timeOffset="23859.8">24270 3991 1012,'0'0'182,"0"0"-161,0 0 116,0 0-84,0 0-44,85-24-8,-40 32-1,8 4-1,2-1-43,0-3-92,-3-4-53,-3-4-91,-7 0-246</inkml:trace>
  <inkml:trace contextRef="#ctx0" brushRef="#br0" timeOffset="24078.96">24835 3906 1143,'0'0'77,"0"0"60,0 0 17,0 0-97,0 0-57,0 0-17,-18 102 17,-2-39 2,4 0 0,0-5-1,4-7-1,6-10 0,6-9 1,0-9-1,3-9-5,14-7-6,3-7-31,1 0-11,-6-10-29,-7-12-100,-8-7-128,-6-4-244</inkml:trace>
  <inkml:trace contextRef="#ctx0" brushRef="#br0" timeOffset="24174.16">24726 4127 957,'0'0'211,"0"0"-112,0 0 17,117-36-80,-50 33-36,9 3-106,-6 0-380</inkml:trace>
  <inkml:trace contextRef="#ctx0" brushRef="#br0" timeOffset="30320.28">197 15938 709,'0'0'320,"0"0"-279,0 0-37,0 0 4,97 77 43,-67-17 10,-9 5-16,-6-3-23,6-10-13,-1-13-6,6-17-3,5-12 7,8-10-5,1-14-1,-1-27 7,-6-13-1,-12-12-2,-8-8 3,-13 3-2,0 3 11,0 14 8,-15 16 0,3 18 9,2 15 0,-3 5-29,3 18-5,-3 18 0,1 10 0,9 4 0,3 3 1,3-6-4,18-5 3,9-11-28,4-12-66,11-9-119,1-8-106,-9-2-271</inkml:trace>
  <inkml:trace contextRef="#ctx0" brushRef="#br0" timeOffset="30480.63">879 16293 929,'0'0'121,"0"80"-40,0-37 100,-3 3-56,-3-4-41,6-4-39,0-6-32,0-6-13,3-5-9,13-6-112,-1-11-155,-5-4-304</inkml:trace>
  <inkml:trace contextRef="#ctx0" brushRef="#br0" timeOffset="30763.89">1152 16274 685,'0'0'683,"0"0"-661,122-22-9,-58 7 79,0 1-24,-4 9-57,-9 3-11,-10 2-25,-12 0-137,-14 0-177,-15 0-262</inkml:trace>
  <inkml:trace contextRef="#ctx0" brushRef="#br0" timeOffset="30938.91">1352 16087 1401,'0'0'44,"0"0"-41,0 0 42,0 90 53,0-34-24,0 5-55,3-2-11,6-3-8,3-7-2,13-9-60,3-13-110,9-18-185,-1-9-399</inkml:trace>
  <inkml:trace contextRef="#ctx0" brushRef="#br0" timeOffset="31265.88">1726 15983 1107,'0'0'74,"0"0"-74,0 0 27,-54 90 32,44-18 25,10 3-44,3-9-31,25-11-5,6-14 0,2-14-2,-3-11-2,1-16 1,-1-4 5,-3-30 6,1-12-6,-5-14 4,-10-5-9,-6-3 6,-10 5 0,0 10 11,0 19-6,-8 15-5,0 19-7,2 4-14,0 28-7,5 12 20,1 10 1,0 1-4,13-5 2,5-7-1,0-4-45,4-9-77,2-10-94,1-7-327</inkml:trace>
  <inkml:trace contextRef="#ctx0" brushRef="#br0" timeOffset="31528.64">2123 16439 24,'0'0'1047,"0"0"-1013,0 0 51,98-51 90,-68 51-91,-2 11-45,-8 15-32,-10 10-3,-10 3-4,0 1-2,-22 1 2,-8-5 0,5-7 0,1-5 0,13-12 2,8-4 1,3-6 0,14-1 4,16 2 10,14-3-3,7 0-14,3 0-45,-4-6-248,-5-11-689</inkml:trace>
  <inkml:trace contextRef="#ctx0" brushRef="#br0" timeOffset="31723.64">2858 16369 710,'0'0'579,"0"0"-558,0 0-10,0 0 31,0 0-28,97 14-14,-83 15-77,-10 2-185,-4-1-217</inkml:trace>
  <inkml:trace contextRef="#ctx0" brushRef="#br0" timeOffset="31829.26">2864 16588 787,'0'0'480,"0"0"-428,0 0-27,0 0 12,122 0-37,-59 0-48,10-5-411</inkml:trace>
  <inkml:trace contextRef="#ctx0" brushRef="#br0" timeOffset="32198.95">3850 16101 1181,'0'0'165,"0"0"-160,0 0 0,70 107 80,-49-36 0,-6 3-31,-8 1-37,-5-5-11,-2-6-6,0-11-24,3-12-85,10-14-125,4-17-154,5-10-430</inkml:trace>
  <inkml:trace contextRef="#ctx0" brushRef="#br0" timeOffset="32945.63">4421 16288 1030,'0'0'151,"0"0"-133,0 0 78,5-77-2,-5 72-26,3 5-36,12 0-32,5 23 4,6 11-4,-2 8 17,-11 6-7,-8 1-3,-5 2-6,-21-1 3,-15-5-8,-13-7-8,-4-9-46,-6-12-32,1-9 29,7-8 31,13-8 30,15-12 1,14-5 44,9-1 43,1 2-24,28 7-13,8 8-6,8 9-14,7 4-12,-1 18-12,-5 9-6,-6 1 0,-3 2-1,-2-3-7,-2-4-50,1-7-71,-1-13-77,8-7-69,1-12-137,2-22-38,0-10 445,-2-11 4,3-11 345,-5-6-136,-7-1-13,-9 7 18,-14 16-97,-10 21-34,0 16-56,0 13-8,-4 6 1,-1 30-19,5 17 1,0 12 10,12 3 13,11-1 1,-3-5-1,-9-7 6,-5-9-24,-6-5-7,-6-12 3,-16-10-7,-8-11-13,0-8-24,4-20-13,10-21 4,10-4 50,6-5 6,12 2 31,18 6 22,10 9-8,3 13-1,8 11 20,-3 9-37,1 9-13,-10 17-13,-11 10 1,-10 2-7,-12-4-1,-3 0-2,-3-4-5,0-2-51,0-9-92,-15-6-160,2-13-336</inkml:trace>
  <inkml:trace contextRef="#ctx0" brushRef="#br0" timeOffset="33090.44">5288 16223 1206,'0'0'124,"0"0"-123,0 0-1,79-44-12,-73 71-82,0 14-103,-6 3-244</inkml:trace>
  <inkml:trace contextRef="#ctx0" brushRef="#br0" timeOffset="33372.73">5449 16508 1062,'0'0'202,"0"0"-153,83 48 41,-67-20-4,-6 5-37,-7-1-41,-3-4-3,0-3-5,-10-11-10,-1-9-46,2-5 2,3-19 43,5-17 1,1-9 10,11-2 0,18 3 36,5 7 29,-1 11 7,3 12 4,-5 14-34,-4 3-19,-2 25-14,-8 15-8,-5 8-1,-9 3-6,-3 4-25,0-3-72,-3-11-151,-3-17-402</inkml:trace>
  <inkml:trace contextRef="#ctx0" brushRef="#br0" timeOffset="33897.7">6089 16294 1251,'0'0'7,"0"0"-4,0 108 6,9-60 21,4 0-7,2-6-13,6-12-10,1-14-18,4-11-40,1-5-15,1-21 50,-1-17 1,-3-10 22,-7 0 9,-4 7 49,-6 11 18,-2 12 3,-4 12 1,2 6-5,-3 17-53,0 20-18,0 13 18,0 9-5,3 1-14,7-6-3,4-6-1,7-8-97,7-17-205,2-19-372</inkml:trace>
  <inkml:trace contextRef="#ctx0" brushRef="#br0" timeOffset="34082.23">6610 16369 1172,'0'0'272,"0"0"-264,0 0-3,0 0 34,0 0 44,25 128-51,-19-68-26,-1-2-4,6-8-2,1-13-48,6-13-93,6-19-106,0-5-126,1-22-144</inkml:trace>
  <inkml:trace contextRef="#ctx0" brushRef="#br0" timeOffset="34222.25">6809 16578 427,'0'0'297,"15"-85"-32,-10 57-47,-1 15-32,-4 9-70,0 4-46,0 17-58,0 16-7,0 11 4,0 5-8,0 0-1,-6-6-3,0-7-52,2-6-101,4-14-166,0-16-268</inkml:trace>
  <inkml:trace contextRef="#ctx0" brushRef="#br0" timeOffset="34394.34">6616 16291 1113,'0'0'169,"0"0"-105,92-78 14,-24 70-17,12 8-37,0 0-24,-9 15-12,-12 9-87,-13 1-108,-10-8-134,-2-6-342</inkml:trace>
  <inkml:trace contextRef="#ctx0" brushRef="#br0" timeOffset="34567.07">7325 16298 1313,'0'0'175,"0"0"-160,34 99 6,-29-31 54,-5 9-4,0-2-51,0-9-16,5-8-4,5-13-4,4-11-26,5-12-26,2-12-84,1-10-110,-3-14-293</inkml:trace>
  <inkml:trace contextRef="#ctx0" brushRef="#br0" timeOffset="34718.89">7281 16581 1499,'0'0'39,"88"-27"-39,-36 24 11,3 3-11,-4 0-23,0 3-228,-4-3-493</inkml:trace>
  <inkml:trace contextRef="#ctx0" brushRef="#br0" timeOffset="35019.23">7659 16683 1283,'0'0'92,"111"-39"-90,-44 26 3,0 8 46,2 5-8,-5 0-43,-7 5-7,-17 9-98,-18-5-177,-17-7-272</inkml:trace>
  <inkml:trace contextRef="#ctx0" brushRef="#br0" timeOffset="35168.24">7934 16527 1504,'0'0'64,"0"0"-30,0 0 37,0 0-36,-8 83-8,3-10 5,3 10-32,2 3-6,0-5-82,18-12-169,10-12-364</inkml:trace>
  <inkml:trace contextRef="#ctx0" brushRef="#br0" timeOffset="35997.88">8593 16556 116,'0'0'908,"0"0"-862,0 0 15,0 0 95,0 0-94,0 0-58,-4 64 19,4-8 16,0-3-12,7-10-23,7-10 8,9-11-6,7-8-1,9-14-5,3 0-2,-1-26-15,-3-10-6,-10-7 20,-15 0 3,-5 3 2,-8 8 1,-1 11 18,-13 11 16,1 10-4,-3 8-9,2 23-16,1 16 7,8 13 0,5 3-4,0-1-6,13-3-5,17-9-1,15-9-89,18-16-98,11-18-200,6-7-386</inkml:trace>
  <inkml:trace contextRef="#ctx0" brushRef="#br0" timeOffset="36349.54">9397 16612 982,'0'0'109,"-34"-112"-105,-2 82 7,3 22 72,2 8-22,7 31-49,9 21-9,15 15 26,0 8 17,20 3 0,3-2-11,-4-9-6,-5-8-23,-8-14-2,-5-14-4,-1-12-12,0-19-60,-1 0-34,-8-29 23,6-17-33,3-10 77,3-1 39,21-1 21,1 10 46,4 10 37,-1 14 1,-1 14-32,0 10-16,3 10-33,-2 20-10,-3 13 9,-8 0 9,-2 1-18,-9-2-12,0-6-2,-3-7-21,0-10-113,-2-10-188,-1-9-509</inkml:trace>
  <inkml:trace contextRef="#ctx0" brushRef="#br0" timeOffset="36488.07">9591 16470 1265,'0'0'52,"0"0"-49,0 0-3,0 0-19,0 0-113,64 77-202</inkml:trace>
  <inkml:trace contextRef="#ctx0" brushRef="#br0" timeOffset="36791.99">9802 16785 1272,'0'0'69,"0"0"-45,0 0 103,0 0-70,0 0-25,75 73-21,-78-40-9,-14-4-2,-3-5-15,4-10-33,2-14-17,4 0 0,9-29 62,1-11 3,6-7 12,22 1 12,6 3 36,3 9 10,-2 14 9,-6 13-15,-2 7-36,-4 15-21,-2 19-3,-9 11-4,-2 10 0,-9 2-12,-1 3-25,1-6-108,3-10-243,7-14-665</inkml:trace>
  <inkml:trace contextRef="#ctx0" brushRef="#br0" timeOffset="37691.41">10293 16765 768,'0'0'131,"0"0"-121,8-75 90,6 58 42,5 7-24,8 10-70,3 7-32,5 22 1,-3 16 3,-12 7 7,-12 6-8,-8-1-9,-8-1-4,-15-9-2,-1-8-4,5-8-1,8-12-22,11-10-13,3-9 15,30-6 9,13-19 9,13-11-32,1-8 1,-9-4 16,-6-2-41,-12 1-78,-11 3-54,-13 0-40,-9 3 159,0 9-29,0 10 101,-2 9 177,1 10 59,1 5-35,0 3-55,0 26-80,0 14 12,5 12 10,-1 1-46,-1 3-34,0-9-8,4-2 0,-1-9-19,3-9-93,2-13-93,4-14-82,0-3-144</inkml:trace>
  <inkml:trace contextRef="#ctx0" brushRef="#br0" timeOffset="37860.17">10942 16753 881,'0'0'234,"0"0"-113,0 0 53,0 0-18,0 0-104,0 0-49,5 19 14,-5 34 2,0 1-18,0-2-1,0-6-6,0-9-23,0-8-123,0-10-106,0-16-199</inkml:trace>
  <inkml:trace contextRef="#ctx0" brushRef="#br0" timeOffset="38032.81">10728 16626 711,'0'0'547,"0"0"-486,28-84-22,6 70 36,15 3-43,14 5-32,7 3 0,4 1-73,-8-1-139,-12-2-72,-9 0-56,-12-4-57</inkml:trace>
  <inkml:trace contextRef="#ctx0" brushRef="#br0" timeOffset="38189.24">11302 16456 416,'0'0'365,"0"0"-117,0 0-109,0 0-20,9 130 36,-9-50-48,0 5-61,-2-1 3,2-8-26,0-14-17,3-7-6,17-14 0,5-15-7,1-9-56,5-17-69,-1-4-59,-5-25-179,-7-11-321</inkml:trace>
  <inkml:trace contextRef="#ctx0" brushRef="#br0" timeOffset="38323.95">11347 16768 1005,'0'0'286,"0"0"-249,0 0 22,134-25 25,-69 25-40,-5 0-44,-9 1-57,-12 12-218,-14-2-403</inkml:trace>
  <inkml:trace contextRef="#ctx0" brushRef="#br0" timeOffset="39839.9">2721 17805 836,'0'0'170,"0"0"-120,0 0 51,0 0 52,0 0-51,0 0-41,28-6-33,26 6 7,24 0-12,23 0-17,-3 0-6,-7-4-93,-17 0-136,-27-1-277</inkml:trace>
  <inkml:trace contextRef="#ctx0" brushRef="#br0" timeOffset="40003.15">2834 17998 1198,'0'0'121,"0"0"-120,0 0 18,0 0 18,107-18-37,-14 3-56,16-9-256,6-2-287</inkml:trace>
  <inkml:trace contextRef="#ctx0" brushRef="#br0" timeOffset="49241.53">13804 2908 769,'0'0'95,"0"0"-50,0 0 87,0 0 3,0 0-33,0 0-44,0 0-10,0 0-10,93-14 4,-35 9 2,15 4 5,7 1-17,0-3-2,-4 2-6,-6 0-6,-10-2-4,-15 1 2,-14 1 0,-9-1-10,-9 2-1,-9 0 2,-1 0-6,-3 0 2,0 0-2,0 0 0,0 0-1,0 0-4,0 0-13,0-1-24,12 0-54,11-3-103,10-2-219,9-2-414</inkml:trace>
  <inkml:trace contextRef="#ctx0" brushRef="#br0" timeOffset="50022.54">17631 2968 397,'0'0'787,"0"0"-756,0 0-30,113-24 87,-38 11 20,16 4-32,8-1-16,3 3-15,-3 2-5,-1 3-5,-14-1-10,-7 2-4,-11 1-4,-11 0 0,-7 0-13,-8 0 3,-14 0-7,-9 0 1,-11 0-1,-4 0 0,-2 0-2,0 0 0,0 0-3,0 0-2,0 0-4,0 0 2,0 0-1,0 0-5,0 0-3,-2 0-9,-2 0-21,-5 0-49,-14 0-64,-9 0-102,-10 0-167</inkml:trace>
  <inkml:trace contextRef="#ctx0" brushRef="#br0" timeOffset="61337.34">11879 5399 198,'0'0'84,"0"0"-40,0 0 50,0 0-1,0 0-18,0 0 16,0 0-12,0 8-12,0-8 10,0 0 2,0 0-2,0 0-41,0 0 86,0 0-81,0 0 39,0 0-49,0 0 22,0 0-28,0 0-14,0 0-4,0 0-2,0 0-2,0 0-1,0 0-2,0 0-1,0 0 1,0 0-2,0 0-1,0 0 2,0 0-2,0 0 1,0 0-1,0 0 2,0 0 0,0 0 0,0 0 0,0 0 1,0 0-1,0 0 1,2 0 0,-2 0 0,0 0 0,0 0 1,0 0 0,0 0-1,1 0 2,-1 0 0,0 0 0,0 0 1,0 0-2,0 2-1,0-2 1,0 0-1,0 0 0,0 2 0,0-2 0,0 0 0,0 0 4,0 0-7,0 0 4,0 1-2,0-1 1,0 0-6,-6 0-30,-13 0-63,-5-10-181,10-14-365</inkml:trace>
  <inkml:trace contextRef="#ctx0" brushRef="#br0" timeOffset="62087.47">13726 5403 211,'0'0'146,"0"0"-58,0 0-8,0 0-3,0 0 16,0 0-30,0 0-20,0 0-18,0 0-18,0 0-7,0 0-12,0 0-78,0 0-80,10-6-180</inkml:trace>
  <inkml:trace contextRef="#ctx0" brushRef="#br0" timeOffset="62530.04">14916 5281 671,'0'0'10,"0"0"-10,0 0 0,0 0 49,0 0-4,0 0-35,14 2-10,-14-1 0,0 3-5,0-4-10,0 3 0,0-3-63,-5 2-49,-6-2-82</inkml:trace>
  <inkml:trace contextRef="#ctx0" brushRef="#br0" timeOffset="62831.03">13572 5461 287,'0'0'0,"0"0"0,0 0 0,0 0 0,0 0-6,0 0-138</inkml:trace>
  <inkml:trace contextRef="#ctx0" brushRef="#br0" timeOffset="73856.58">7704 6595 685,'0'0'140,"0"0"-135,0 0 92,0 0 57,0 0-75,0 0-15,115-5-1,-53 2-15,24 0-4,20 0 4,16 0 8,15-4-8,-1-3-6,-2-2-14,-2 0 5,-4-5-10,-10 0-3,-13 3-11,-20 1-2,-24 6 3,-20 2-10,-19 2 2,-13 3-4,-9 0 1,0 0-7,0 0-15,-9 0-10,-16 0 8,-11 0 5,-11 0-5,-6 6-8,-9 1-3,-15 2 6,-12 1 1,-11 6 11,-7 1 1,-4 2-4,4-1 6,-2-2 5,9 2 2,6-4 7,11-4 1,17 3 1,19-7 2,24-3 1,16-3 17,7 0 62,23 0-5,34-8-37,31-3-21,24-1 6,10 2 6,-1 3-11,-12 2-1,-12 0-3,-5 2-8,-5 2-2,-11-1-3,-12 2-1,-18 0-3,-16 0-4,-12 0 4,-10 0-6,-5 0 6,-3 0-13,0 0-4,0 0-2,0 0 4,0 0-14,-8 0 9,-4 0 4,0-1-3,0 1-9,3-3-10,3 3-6,2 0-14,2 0-30,-1 0-57,2 0-11,-1-1-137,2 0-280</inkml:trace>
  <inkml:trace contextRef="#ctx0" brushRef="#br0" timeOffset="77460.36">14240 7923 805,'0'0'103,"0"0"-98,0 0 27,0 0 61,0 0-19,0 0-22,93-15 10,-32 9-2,15-1-3,9 1-8,6-1 11,-1 2-15,-9-2-6,-10 4-10,-15 0-4,-12 2-17,-16 1 1,-9-2-7,-11 2 0,-5 0-2,-3 0 0,0 0-1,0 0-4,-3 0-4,-21 0 5,-16 0-5,-15 0 2,-14 0 3,-12 0-4,-3 0 2,2 3 1,7 3 4,12-1 1,15-1 0,11-2 2,16-1 0,8-1 0,8 0 6,5 0 10,0 0 7,0 0-6,16 0 2,28 0 2,23 0-10,17-3-6,8-4 6,-7 0-4,-15 2 2,-12 2 1,-17 2 0,-14-2-10,-13 3 1,-6 0-3,-7 0 0,-1 0-2,0 0 0,0 0 0,0 0-5,-1 0-4,-13 0 2,-8-3 5,-8 3 3,-4 0-1,-1 0-2,0 0 0,5 0-2,6 3 3,8 0-1,8-1 4,5-2 0,3 2-1,0-2 1,0 0 1,0 0 0,0 0 3,0 0-3,0 0 0,0 0 1,0 0-4,0 0 1,0 0 1,0 1-1,0-1 0,0 0 1,0 0-2,0 0 1,0 0 1,0 0 1,0 0 0,0 0 0,0 0 0,0 0-1,0 0 0,0 0 0,0 0 1,0 0-1,0 0 0,0 0 1,0 0-1,0 0 2,0 0-1,0 0 0,0 0-1,0 0 1,0 0 0,0 0 0,0 0-1,0 0 4,0 0-4,0 0 2,0 0-1,0 0 0,0 0-1,0 0 0,0 0 0,0 0 1,0 0 0,0 0-2,0 0 0,0 0 1,0 0 1,0 0-1,0 0 1,0 0-1,0 0 0,0 0 0,0 0 0,0 0-5,0 0-5,0 0-11,0 0-29,17 0-44,23-11-89,22-8-242</inkml:trace>
  <inkml:trace contextRef="#ctx0" brushRef="#br0" timeOffset="78812.36">16142 7556 87,'0'0'0</inkml:trace>
  <inkml:trace contextRef="#ctx0" brushRef="#br0" timeOffset="91015.39">18322 6863 628,'0'0'139,"102"-80"-137,-40 51 14,-1 10 77,-6 13 8,-5 6-39,-3 34-44,-1 20-2,-8 18 34,-9 9 12,-13 6-21,-16 0-22,0 2-1,-22 2-9,-12 5-9,-9 6 3,-5 1-3,-4 4-2,4-6 2,9-2 2,17-3 0,14-7-2,8-9 1,29-11-1,15-14 6,6-10-3,2-9 6,-2-8 4,-2-7 1,0-5 2,0-8-6,5-6 0,1-2-5,-2-7-3,-7-14-1,-7-8 1,-10-6-2,-10-8 0,-9-2-7,-9 1 2,0 5 5,0 10 2,-14 5-1,-5 12-1,-2 9 2,-5 3-2,-5 19-7,-10 20 7,-4 17 0,-3 16 9,3 15-5,7 14 16,8 11 14,9 5-1,5 1 8,12-4-25,4-6 17,0-3-10,18-6 3,2-6 3,-1-4-17,-1-8 19,-3-5-12,6 7-3,-5-7 1,-1-6-10,-8-9-6,-7-18 14,-1-5-14,-20-7 2,-4-3-6,-8-4 2,-4-12-14,2-7-8,-1-5-7,4 0 12,-3-5-2,0-7-16,3-6-26,0-5-41,-1-5-64,3-2-128,5-1-233</inkml:trace>
  <inkml:trace contextRef="#ctx0" brushRef="#br0" timeOffset="106659.73">4769 1901 277,'0'0'331,"0"0"-325,0 0 4,0 0 66,0 0 13,0 0-14,0 0-1,79-26-16,-19 22 3,28-3 7,34 3 35,30-4-33,30 0-31,21-3-9,7-3 9,-1 0-16,-6-2-1,-18 4 8,-23 3-6,-27 4-17,-34 2-7,-25 1 0,-25 2-2,-20-2-29,-16 2-40,-9 0-48,-6 0-113,-11 7-3,-19 1-333</inkml:trace>
  <inkml:trace contextRef="#ctx0" brushRef="#br0" timeOffset="109911.92">14115 7814 397,'0'0'12,"111"53"-24,-46-37 6,-2-2 2,-1-12 8,-2-2 24,-2 0-28,0-18-4,1-10-52,-2-9-64,-3-10-1</inkml:trace>
  <inkml:trace contextRef="#ctx0" brushRef="#br0" timeOffset="111401.69">14616 7356 283,'0'0'48,"0"0"-46,0 0 17,0 0 52,0 0-18,0 0-21,-1 0-5,-1 0 7,1 1 22,-1-1 8,2 0-9,0 0 1,0 0-14,0 0-5,0 1-5,0-1-1,0 0-15,0 0-8,0 0-1,0 0-6,0 0-1,-2 0 1,1 0-1,0 0 0,-2 0-14,-4 2-45,3 1-66,4-2-133</inkml:trace>
  <inkml:trace contextRef="#ctx0" brushRef="#br0" timeOffset="114920.49">14388 7677 39,'0'0'0,"0"0"-19</inkml:trace>
  <inkml:trace contextRef="#ctx0" brushRef="#br0" timeOffset="115172.1">14388 7677 250,'58'-61'93,"-58"61"-78,-1 0 56,1 0 38,-2 0-37,2 0 4,0 0-15,0 0-15,0 0-4,0 0-3,0 0-7,0 0-22,0 0-10,0 0-8,0 0-83,0 0-154</inkml:trace>
  <inkml:trace contextRef="#ctx0" brushRef="#br0" timeOffset="115390.68">14931 7294 747,'0'0'0,"0"0"-148,0 0 19,0 0 129,0 0 2,0 0-2,-1 37-112</inkml:trace>
  <inkml:trace contextRef="#ctx0" brushRef="#br0" timeOffset="117813.91">25125 3185 473,'0'0'93,"0"0"-89,0 0-4,0 0 80,0 0-6,0 0-54,46 0-17,-14 3-1,7 2-2,-2 0-2,-5-4-36,-2-1-16,-5 0-62,-3 0-272</inkml:trace>
  <inkml:trace contextRef="#ctx0" brushRef="#br0" timeOffset="117999.96">25168 3168 1059,'0'0'0,"0"0"-8,0 0-5,0 0 13,0 0 9,0 107 4,0-59-13,0-4-7,-10-1-54,5-3-57,3-9-128,2-7-108</inkml:trace>
  <inkml:trace contextRef="#ctx0" brushRef="#br0" timeOffset="118278.14">25372 3205 199,'0'0'0,"0"0"-55,-34 84 21,32-52 16,2-3-50,0-4 44,6-9 24,5-8 13,1-8 31,3 0 11,-1-8 3,-1-12-58,-5-4 5,-5-2 39,-3-1-44,0 1-47,0 6-30</inkml:trace>
  <inkml:trace contextRef="#ctx0" brushRef="#br0" timeOffset="118759.66">24907 4230 230,'0'0'0,"0"0"-224</inkml:trace>
  <inkml:trace contextRef="#ctx0" brushRef="#br0" timeOffset="120161.92">17179 6919 87,'0'0'0</inkml:trace>
  <inkml:trace contextRef="#ctx0" brushRef="#br0" timeOffset="121502.82">18954 7536 932,'0'0'207,"0"0"-202,0 0 0,0 0 98,0 0-20,0 0-42,103-14-27,-59 12-10,4-3-3,4 0-1,-4-5-20,-3-3-63,-9-3-162,-10 3-116</inkml:trace>
  <inkml:trace contextRef="#ctx0" brushRef="#br0" timeOffset="121652.61">19039 7652 1062,'0'0'253,"0"0"-252,0 0-1,0 0 54,112 0-9,-58 0-45,8-6-45,6-5-238,9-6-331</inkml:trace>
  <inkml:trace contextRef="#ctx0" brushRef="#br0" timeOffset="122919.8">20043 7023 840,'0'0'164,"0"0"-96,28-84 24,-25 78 58,-3 6-53,0 0-64,0 31-30,-16 25-3,-10 19 14,-3 7 4,-4-3-14,1-13 13,13-8 0,8-10-14,11-12 2,27-11-5,26-11-1,14-13-26,4-1-19,-4-12-23,-16-16-17,-12-8-44,-21-3-31,-14-3 16,-4 6 105,-6 7 40,-13 7 31,2 11 56,1 7 49,4 4 16,-3 13-37,-1 28-22,-2 17 1,1 9-31,4-1-30,6-3-13,7-10-11,0-5-9,3-4-7,16-7-49,3-8-80,5-8-41,3-7-65,0-13-112,-6-1-124</inkml:trace>
  <inkml:trace contextRef="#ctx0" brushRef="#br0" timeOffset="123249.78">20417 7335 426,'0'0'261,"39"-132"-152,-6 81 8,8 11 23,6 13 19,3 14-74,-1 13-46,-5 13-23,-10 28-8,-13 18-2,-20 12-6,-5 8 2,-29 1-2,-8-3 1,2-7-1,9-14 5,11-13-5,17-15-13,2-13 2,22-12 4,11-3 5,3-19 2,0-17 0,-14-12 9,-12-8-9,-10-9 8,-6 2-6,-19 6-2,-10 10-2,-3 13-3,-4 14-36,-1 6-54,-2 4-20,5 5-40,7-8-146,15-7 4</inkml:trace>
  <inkml:trace contextRef="#ctx0" brushRef="#br0" timeOffset="123535.3">21072 6724 1183,'0'0'46,"0"0"-45,103 134 61,-96-43 42,-7 19-43,-29 13-26,-19 3-1,-6-5-10,3-10-3,13-13 7,18-16-1,20-12-12,7-13-9,36-10-3,27-13 7,18-12 12,13-11-11,8-11 2,-1 0-2,-6-12-11,-11-15-35,-17-5-90,-15-5-224,-21-5-677</inkml:trace>
  <inkml:trace contextRef="#ctx0" brushRef="#br0" timeOffset="123858.53">21634 6931 1182,'0'0'114,"0"0"-114,-58 80-8,51-21 8,7 3 44,7-4-15,20-7-15,4-13-7,2-9-3,3-12 1,2-11 5,1-6-1,0-16-5,-4-20 1,-10-14-1,-10-14-2,-15-6 0,0 0 5,-26 12-6,-8 15-1,-5 14 0,-1 14-18,4 8-41,6 7-37,8 0-76,10 15-47,12-1-136</inkml:trace>
  <inkml:trace contextRef="#ctx0" brushRef="#br0" timeOffset="124141.51">22279 6696 1018,'0'0'62,"0"0"-54,0 0 34,0 0-27,0 0-14,0 0-2,-25 90 0,29-58 1,25-9 14,4-9-7,2-10 6,-3-4 3,-3-6 16,-7-15 17,-10-11 6,-10-5-9,-2-1-2,-6 7-33,-12 7-11,4 12-9,-2 11-31,-2 1-81,-4 20-85,-1 14-175</inkml:trace>
  <inkml:trace contextRef="#ctx0" brushRef="#br0" timeOffset="124599.9">20301 8157 137,'-85'-6'229,"25"6"-1,30-2 20,23-3-26,13 0 29,47-1-63,42-1-61,45 3-62,35 2-35,18-1 2,4 1 8,-14 2-23,-13 0-4,-23-3-9,-31 2-4,-34-3-14,-40 4-26,-32-3-37,-16-1-69,-47-1-209,-35 0-236</inkml:trace>
  <inkml:trace contextRef="#ctx0" brushRef="#br0" timeOffset="124735.94">20530 8289 1047,'0'0'568,"0"0"-543,145 0-24,7-12 62,48 0-42,36 4-21,2 8-20,-15 0-82,-27 3-333</inkml:trace>
  <inkml:trace contextRef="#ctx0" brushRef="#br0" timeOffset="130054.29">19883 9349 1214,'0'0'20,"0"0"-16,-5 115-4,-8-30 99,-2 2 13,5 0-76,2-6-14,4-11-22,4-10-1,0-12-52,0-11-99,13-11-122,8-11-59,0-15-167</inkml:trace>
  <inkml:trace contextRef="#ctx0" brushRef="#br0" timeOffset="130341.9">20129 9581 1109,'0'0'17,"108"-44"-12,-56 40 97,-7 4-30,-10 20-58,-9 20-13,-16 15 0,-10 4-1,-13 3 0,-23-6 6,-1-5-1,1-8-3,7-9-1,14-9 1,15-13-4,8-8 5,34-4 5,16-4 3,8-18-9,1-7-2,2-7 4,-8-1-4,-8 3-21,-15 6-215,-19 10-390</inkml:trace>
  <inkml:trace contextRef="#ctx0" brushRef="#br0" timeOffset="130535.58">19713 10285 968,'0'0'624,"109"-10"-624,-33 3 0,9 2 6,7 2 25,-1 1-31,-7 2 0,-14 0-43,-23 2-112,-27 8-124,-20 5-258</inkml:trace>
  <inkml:trace contextRef="#ctx0" brushRef="#br0" timeOffset="130833.75">20122 10525 1311,'0'0'138,"0"0"-128,0 0-8,0 0 46,0 0-5,0 0-32,71 57-8,-51-45-1,-2-4-2,-5 0-4,-4-8-14,-3 0 8,-3 0 9,0 0 1,1 0 6,0 0 3,3 4 4,2 8-8,0 10 5,0 7 11,-2 8-2,-7 6-11,0 2 12,0 3-14,0-5-4,0-3-2,0-9-16,8-9-80,12-11-90,3-11-162,4 0-336</inkml:trace>
  <inkml:trace contextRef="#ctx0" brushRef="#br0" timeOffset="131269.17">21048 9724 1120,'0'0'138,"0"0"-138,1 123 0,-4-31 12,-11 6 69,-1-3-23,0-3-17,4-6-5,11-10-11,0-3-5,26-10 3,22-7-3,20-13-11,17-9 2,16-10-7,14-2-4,-3-13-42,-14-9-113,-18 0-176,-33-28-667</inkml:trace>
  <inkml:trace contextRef="#ctx0" brushRef="#br0" timeOffset="131937.63">21700 9861 828,'0'0'319,"0"0"-319,0 0 1,-97 124 21,61-52 48,8-2-5,14-7-27,14-9-7,0-13-9,26-10-6,11-11-5,3-14-1,4-6-6,-1-20 7,-6-20 0,-4-16-6,-5-11 4,-10-11-3,-14-11-6,-4 0-3,-17 10 2,-7 18-3,3 24-32,2 25-1,-2 12-78,-2 12-177,-7 15-334</inkml:trace>
  <inkml:trace contextRef="#ctx0" brushRef="#br0" timeOffset="132985.52">20143 10294 978,'0'0'106,"0"0"-43,0 0 110,0 0-51,0 0-66,0 0-37,0 0 32,4 103-10,-19-56-29,-1-1 5,2-4-11,1-6-3,3-5 2,8-6-4,2-9-1,0-1 0,6-8 0,24-5 7,16-2 1,15-7-1,9-15-7,2-6 0,-1-4-31,-8-1-83,-14 2-182,-17 6-307</inkml:trace>
  <inkml:trace contextRef="#ctx0" brushRef="#br0" timeOffset="133168.37">20393 10510 1495,'0'0'82,"0"0"-65,0 0 27,0 105 71,0-44-69,0 9 0,0 3-30,5 5-14,11 0-2,9-2-35,6 0-38,9-3-70,-1-13-204,-8-15-431</inkml:trace>
  <inkml:trace contextRef="#ctx0" brushRef="#br0" timeOffset="137650.51">19060 11914 1157,'0'0'24,"0"97"-23,0-29 11,0 1 28,0-3-13,0-1-14,0-3-13,-5-3-1,-5-8-95,-2-5-77,-2-11-176,-3-11-177</inkml:trace>
  <inkml:trace contextRef="#ctx0" brushRef="#br0" timeOffset="137829.95">18682 12576 1074,'0'0'46,"155"-26"-41,-53 16-3,4 0-2,-2 6-45,-16 4-145,-20 0-241</inkml:trace>
  <inkml:trace contextRef="#ctx0" brushRef="#br0" timeOffset="138534.24">18908 12285 1122,'0'0'129,"0"0"-118,0 0-8,0 0-1,0 0 23,28 78 0,-23-41-12,-5 1-10,0-4-2,-17-6 1,-3-10-2,1-7-31,0-11 4,3-3 27,5-29 8,6-14 1,5-9-6,0-3 26,20 2-8,4 7 7,4 15-6,0 11-5,2 12-17,0 11-4,0 11-12,0 23-46,-9 14-81,-3 5-63,-8-3-149,-6-2-214</inkml:trace>
  <inkml:trace contextRef="#ctx0" brushRef="#br0" timeOffset="138958.83">18811 11984 693,'0'0'16,"0"0"-15,82 10 33,-57 18 66,-5 1-9,-6 7-57,-5 0 25,-3 1-9,1 1 17,1 1 15,0-4-39,-1 1 1,-2-2-30,-2-3-9,-3 1-5,0-6-8,0-2-66,0-7-79,0 0-99,4-6-178</inkml:trace>
  <inkml:trace contextRef="#ctx0" brushRef="#br0" timeOffset="139267.14">18621 12790 820,'0'0'413,"0"0"-374,94-32-36,-21 13 80,22 6-14,7 3-32,3 9-28,-4 1-9,-10 0-32,-13 4-76,-12 6-134,-16-6-329</inkml:trace>
  <inkml:trace contextRef="#ctx0" brushRef="#br0" timeOffset="139732.47">18902 12993 1259,'0'0'4,"0"0"8,7 96-4,-1-39 65,1 7-26,-5 3-29,4-3-6,0-8-10,6-6 0,6-13 0,12-10-2,14-12-2,10-15-16,11-1 1,4-30 4,-3-16-26,-9-9-9,-16-7 12,-15-1 20,-16 8-1,-10 10 15,0 18-1,-6 15 1,-7 13-5,-5 4 0,0 23 7,1 12 0,7 4 8,5-2 1,5-4 0,0-5-1,14-9-8,13-7-9,9-12-72,10-4-132,3-15-251</inkml:trace>
  <inkml:trace contextRef="#ctx0" brushRef="#br0" timeOffset="139900.52">19925 12688 973,'0'0'174,"0"0"-174,82 21-109,-61 5 76,-14 2-129,-7 5-183</inkml:trace>
  <inkml:trace contextRef="#ctx0" brushRef="#br0" timeOffset="140008.93">19876 13003 535,'0'0'482,"0"0"-452,0 0-29,0 0-1,88-6-44,-78-2-222,-5 2-385</inkml:trace>
  <inkml:trace contextRef="#ctx0" brushRef="#br0" timeOffset="140971.78">20605 12350 1007,'0'0'39,"0"0"-37,0 0 12,42-78 75,-42 78 18,0 4-59,0 35-41,0 17-4,4 17 39,5 9-16,9-3-17,2-4-9,5-9-13,0-9-83,-3-10-128,-8-13-109,-8-10-183</inkml:trace>
  <inkml:trace contextRef="#ctx0" brushRef="#br0" timeOffset="141115.55">20536 12950 1268,'0'0'30,"88"-25"-30,-27 20 0,7 2 0,-3 3-14,-5 0-198,-12 1-202</inkml:trace>
  <inkml:trace contextRef="#ctx0" brushRef="#br0" timeOffset="141420.47">20618 13176 285,'0'0'1011,"0"0"-998,97 11-8,-64 10-5,-3 10 22,-2 5 7,-5 10-15,-8-1-4,-8-3-9,-7-3-1,0-9 0,0-6 0,-1-8 1,-2-8-1,3-8 1,0 0 6,3-20 18,22-13-16,9-11-8,11-5-1,-2-6-1,2-1-42,-2 0-62,2 8-96,0 13-149</inkml:trace>
  <inkml:trace contextRef="#ctx0" brushRef="#br0" timeOffset="141816.83">21615 12538 1134,'0'0'36,"0"0"-35,0 0 3,0 0 9,0 89 16,0-1 50,0 11-45,0-3-18,0-9-14,6-9 8,6-7 22,15-10-11,22-10-3,31-5 6,32-7-16,21-7-8,12-11-10,-7-11-54,-19-10-55,-23 0-114,-27-17-235</inkml:trace>
  <inkml:trace contextRef="#ctx0" brushRef="#br0" timeOffset="142052.07">22116 12837 1312,'0'0'0,"99"-19"-122,-37 19 122,2 0 0,-4 0-44,0 7-89,-3 1-150,0-4-252</inkml:trace>
  <inkml:trace contextRef="#ctx0" brushRef="#br0" timeOffset="142493.29">22982 12560 714,'0'0'0,"0"0"-2,0 0 2,-35 82 43,14-20 47,9 0-62,11-9-18,1-11-10,14-12 6,8-10 6,-2-9 0,-1-11-3,-3 0-3,-5-17 3,-3-17-9,-5-13-20,-3-9 4,0-8 7,0 3-17,-2 11 11,-12 10-3,-2 15 9,-1 12-1,3 6-46,5 4-32,6 3 27,3-1 33,0-2 28,0-3 13,9-4-3,5 0-4,2-4 42,-2 4 42,-4 3 5,-6 4-12,-2 3-6,1 3-6,3 40-63,0 30 16,-1 27 85,2 12-73,-4 4-23,0-4-13,1-3-3,1-1-98,3 0-81,3-10-248</inkml:trace>
  <inkml:trace contextRef="#ctx0" brushRef="#br0" timeOffset="200341.28">24823 3364 20,'0'0'0,"0"0"-20</inkml:trace>
  <inkml:trace contextRef="#ctx0" brushRef="#br0" timeOffset="200519.91">24938 3370 66,'11'0'88,"-3"0"-37,-3 0-27,-1 0-18,4 0-6,4 0-3,-2 0 3,2 0 3,3 0 12,-1 0 6,2 0-19,-3 0-2,0 0 7,-2 0 7,-5 0-4,0 0-8,0 0-2,0 0-5,2 0-34,-2 0-34,5 0-49</inkml:trace>
  <inkml:trace contextRef="#ctx0" brushRef="#br0" timeOffset="201074.69">25017 3388 998,'0'0'111,"0"0"-103,0 0-4,0 0 33,0 0 91,0 0-55,3 0-29,-3 0-24,0 0 1,0 0 6,0 0-4,0 0-10,0 0-6,0 0-5,0 0 1,0 0-2,0 0-1,0 0-1,0 0-1,0 0-10,0 0-30,0 0-45,0 0-60,0 0-57,0 0-140,-7 0-131</inkml:trace>
  <inkml:trace contextRef="#ctx0" brushRef="#br0" timeOffset="204642.96">943 2461 336,'0'0'80,"0"0"11,0 0 55,0 0-19,0 0-46,0 0-14,0 0 0,-6-9 14,30 5 1,20-6 20,19-5-39,12-2-25,1-2 5,-12 4-3,-16 3-15,-18 4-9,-19 7-12,-11 1-4,-4 16-14,-33 23-15,-16 19 28,-18 10-7,-8 5-6,-2-5-27,8-8 18,15-9 21,15-16 1,18-15-13,14-15 2,8-5 12,3-17 42,0-12-4,11-5-28,6 3 44,7 5-16,-1 8-9,4 9-13,1 9-11,2 0-3,0 12-4,-2 9 2,-3 4-1,-3 3 0,-2-1 0,-1-4-19,2-3-24,2-7-50,5-7-77,5-6-86,2-8-136</inkml:trace>
  <inkml:trace contextRef="#ctx0" brushRef="#br0" timeOffset="204810.48">1605 2629 1072,'0'0'74,"0"0"-57,0 0 131,0 0-91,111-27-29,-62 23-28,2 3-1,-7 1-110,-14 0-204,-15 0-272</inkml:trace>
  <inkml:trace contextRef="#ctx0" brushRef="#br0" timeOffset="204955.13">1665 2774 1301,'0'0'0,"96"-28"0,-37 17 0,1 2 0,-5 4-134,-9 5-133,-7-3-351</inkml:trace>
  <inkml:trace contextRef="#ctx0" brushRef="#br0" timeOffset="205499.27">2245 2448 1079,'0'0'25,"0"0"-13,98-54 107,-57 52-44,-1 2-18,2 22-15,-6 17-11,-8 11-17,-11 6-9,-14-5-5,-3-1 0,-11-3-5,-10-5-33,-3-10-38,5-11-5,8-10-9,6-11 39,5-10 51,5-19 24,18-15 0,11-6 19,6-4 19,-2-3-20,-4 2-4,-7 8-18,-11 11-5,-13 14 2,-3 15 4,0 7-14,0 7-7,-13 26-1,-2 13 0,3 8 2,11 2 10,1-3-4,8-10 4,13-2-6,6-9 0,0-8-5,-5-5-3,-1-9-56,-4-5-44,2-5-67,-1-2-76,4-16-212</inkml:trace>
  <inkml:trace contextRef="#ctx0" brushRef="#br0" timeOffset="205637.22">3009 2646 784,'0'0'292,"82"-29"-280,-24 19 72,5 2 25,-4 2-80,-8 3-29,-10 3-11,-11 0-137,-13 0-150,-14-3-276</inkml:trace>
  <inkml:trace contextRef="#ctx0" brushRef="#br0" timeOffset="205815.75">3112 2471 1408,'0'0'97,"0"0"-96,0 0 55,0 0-23,0 0-29,0 84 14,0-36-12,0-3-5,0 1-1,0-5-15,0-5-76,17-5-104,16-10-88,11-11-223</inkml:trace>
  <inkml:trace contextRef="#ctx0" brushRef="#br0" timeOffset="206039.21">3538 2584 932,'0'0'346,"0"0"-324,0 0 42,0 0-11,3 104 59,-18-28-34,-4 6-38,-4-3 2,3-9-28,3-9-9,0-10-4,-3-9-1,-4-8-3,-3-10-20,-4-12-38,0-12-71,-3-12-42,4-26-105,17-18-181</inkml:trace>
  <inkml:trace contextRef="#ctx0" brushRef="#br0" timeOffset="206167.79">3555 2187 1107,'0'0'0,"128"-39"-20,-73 36 16,-8 3-45,-7 12-121,-16 12-260</inkml:trace>
  <inkml:trace contextRef="#ctx0" brushRef="#br0" timeOffset="206602.37">3775 2467 1135,'0'0'3,"0"0"5,0 0-8,72 75 16,-57-48 8,-3 2-14,6-4-6,1-7-4,5-6 5,6-12 5,3 0 0,0-19-5,1-12 4,-6-7-6,-5-1 5,-7 2 19,-7 7-3,-5 12 13,-3 8 10,-1 10-12,0 10-35,0 33-6,0 20 6,0 20 11,-1 14-4,-19 9-2,-9 0 5,-5-5-5,-3-11 3,-2-15 1,7-17-8,9-16 0,6-20 3,10-14-3,4-8 13,1-14 68,2-25-1,0-21-65,8-18-16,27-26 0,24-19-27,23-13-38,23 6-36,11 21-58,0 31-156,-12 27-304</inkml:trace>
  <inkml:trace contextRef="#ctx0" brushRef="#br0" timeOffset="208070.78">801 3776 243,'0'0'135,"0"0"-77,0 0 37,0 0 25,0 0-8,0 0-36,-4-2-5,4 2 13,15-3-5,25-2 12,18-2-21,15-5-16,-4 0-9,-8-2-11,-25 3-2,-17 3-10,-14 7 3,-5 1-25,0 3-2,-27 28-11,-15 15 13,-10 19 1,-9 7-1,3 2 0,9-7 0,13-16 0,12-15 0,15-19-5,9-14-7,0-3 12,3-26 18,13-11 2,3-7-15,-2 8 10,1 11 18,-6 11-3,-2 14-18,4 0-12,5 16-1,2 12 1,4 8 2,-1 2 1,0-2-1,-3-3-2,5-7-3,0-6-38,4-5-38,3-12-94,1-3-103,2-9-161</inkml:trace>
  <inkml:trace contextRef="#ctx0" brushRef="#br0" timeOffset="208231.12">1605 3967 532,'0'0'396,"0"0"-386,0 0 48,0 0 57,0 0-73,81-12-27,-34 10-15,-3 2-10,-7-3-185,-18 3-201</inkml:trace>
  <inkml:trace contextRef="#ctx0" brushRef="#br0" timeOffset="208349.56">1629 4102 891,'0'0'301,"0"0"-298,88 7-3,-21-6 0,14-1-31,-5 0-204,-2 0-472</inkml:trace>
  <inkml:trace contextRef="#ctx0" brushRef="#br0" timeOffset="208872.86">2606 3875 381,'0'0'0,"0"0"-63,-64-82 63,43 52 103,2 5 32,8 7 18,7 2-2,4 4 2,10 7-22,26 5-56,19 0-28,8 20 4,2 10 3,-11 4-17,-17 3-13,-14 1-12,-14-1-9,-9 1-3,0-4 0,-24-1-1,-1-11 1,-1-7-15,5-12-2,8-3 17,7-16 6,6-17 12,0-12 0,21-7 10,12 0-17,4-1-11,4 6-2,1 8-18,1 5-82,2 8-116,-7 7-83,-10 6-302</inkml:trace>
  <inkml:trace contextRef="#ctx0" brushRef="#br0" timeOffset="209172.41">3149 3487 888,'0'0'182,"0"0"-146,60-81 139,-54 73-37,-5 8-43,-1 1-63,0 34-28,0 26 7,0 21 40,-4 11-16,-2 5-12,-2 0 1,-1-2-9,-4-3-7,4-10-6,4-9 1,5-12-3,0-15 0,0-11 5,11-9-5,5-6 2,13-9 4,12-2 6,14-9 27,16-1-18,5 0-8,6-17-10,-2-6-3,-5-2-26,-5-2-57,-16-1-123,-17 2-270</inkml:trace>
  <inkml:trace contextRef="#ctx0" brushRef="#br0" timeOffset="209653.3">3850 3710 518,'0'0'769,"0"0"-769,0 0-6,-95 70 6,60-11 42,4 11 4,13-1-26,14-5-6,4-6-6,8-15-2,17-9-1,9-14 6,10-10 0,3-10 1,5-8 4,0-21 0,-10-14-6,-4-8-7,-15-7 2,-13 2-5,-10 3-3,-3 7-25,-22 8 0,-6 4-30,-8 5-67,0 1-88,2-2-57,1-6-3,9-7-74,7-7 347,9-2 39,5 2 236,4 2 19,2 7-19,0 7-125,0 15 4,0 16-29,9 18-49,17 42-76,13 43 11,10 26 49,0 14-33,-7 6 2,-13-11-20,-10-5-3,-8-11-6,-2-8-11,5-12-125,7-21-264</inkml:trace>
  <inkml:trace contextRef="#ctx0" brushRef="#br0" timeOffset="211063.43">685 5344 449,'0'0'139,"0"0"-100,0 0 70,0 0 37,0 0-38,0 0-14,0 0-20,-70-12-8,70 12-18,1 0-15,19 0-6,17 0 9,17 0-21,7-1-4,-6-1-6,-15-2 0,-19 3 0,-11 1-5,-10 0 1,0 0-2,0 0-3,-10 3-14,-6 11 18,-5 6 8,-4 2-8,1 4 2,0 1-2,0 1 2,-3-1-1,7-5 2,4-5-1,2-7-1,12-5 0,-1-3 0,3-2 7,0 0 17,0 0 15,0-2-19,3-8-18,-1 3-3,8 4 0,-6 3 5,5 0-5,6 15-9,7 15 4,7 4 3,7 6 2,8-4-35,10-6-76,12-7-144,1-15-98,-2-8-295</inkml:trace>
  <inkml:trace contextRef="#ctx0" brushRef="#br0" timeOffset="211267.66">1586 5436 673,'0'0'578,"0"0"-546,0 0-9,0 0 54,103-37-49,-60 33-22,-1 1-6,-6 3-99,-10 0-281,-15 0-226</inkml:trace>
  <inkml:trace contextRef="#ctx0" brushRef="#br0" timeOffset="211385.08">1662 5600 1323,'0'0'0,"88"0"-17,-19 0 9,8 0-64,11-4-187,6-6-246</inkml:trace>
  <inkml:trace contextRef="#ctx0" brushRef="#br0" timeOffset="211821.03">2414 5196 1294,'0'0'68,"0"0"-66,0 0 1,104-30 19,-74 46 8,0 15-7,-5 10-7,-9 5-15,-14 6 0,-2-1-2,-15-4-6,-11-8-34,6-12-8,2-12 14,12-12 17,3-3 18,3-16 24,6-16 13,22-13-18,14-9 2,13-2-10,8 1-11,1 6-1,-6 10-28,-6 14-124,-10 15-132,-10 10-241</inkml:trace>
  <inkml:trace contextRef="#ctx0" brushRef="#br0" timeOffset="212113.55">2934 5496 915,'0'0'381,"106"-52"-370,-45 28 55,-8-1 50,-12 8-56,-14 2-36,-16 4-7,-11 1-4,0 3-13,-8 1-12,-19 6-33,-10 0-9,-5 17 20,3 15 9,11 13 17,12 4 4,16 0 4,0-5 0,30-7 2,16-12-1,12-11 7,9-11-5,5-3-3,2-12-3,-8-16-56,-8-6-216,-10-11-382</inkml:trace>
  <inkml:trace contextRef="#ctx0" brushRef="#br0" timeOffset="212428.44">3590 4806 750,'0'0'278,"0"0"-266,22 85 21,-8-31 90,-6 4-1,-4 2-8,-4-4-50,0-4-29,-13-7-18,-11-9-14,-1-9 0,-8-7-3,-3-11-1,-7-9-13,4 0-16,5-27-13,10-13 2,13-16-31,11-10-111,7-3-147,22 2-269</inkml:trace>
  <inkml:trace contextRef="#ctx0" brushRef="#br0" timeOffset="212585.74">3655 4699 1240,'0'0'17,"0"0"-12,0 0 37,0 0-6,0 0-33,0 0-3,32-24-86,-27 40-132,1 6-103,3-1-111</inkml:trace>
  <inkml:trace contextRef="#ctx0" brushRef="#br0" timeOffset="212832.41">3852 4945 932,'0'0'10,"0"0"-6,16 95 40,-10-60 42,5-1-22,9-5-5,6-7 2,5-7-26,6-8-10,3-7 13,-1-8-3,-3-18-6,-6-10-7,-11-3-3,-10-6-8,-9-5-11,-1 2 0,-20 4-43,-4 8-23,-4 7-64,4 12-48,-2 0-171,3 2-26</inkml:trace>
  <inkml:trace contextRef="#ctx0" brushRef="#br0" timeOffset="213012.49">3971 4617 577,'0'0'468,"0"0"-375,0 0 34,49-72-9,-44 72-51,2 34-59,6 38-7,4 29 57,7 22 0,-2 8-34,0-3-8,-7-5-6,-4-10-10,-5-8-1,-6-10-53,0-9-115,0-12-143,0-20-390</inkml:trace>
  <inkml:trace contextRef="#ctx0" brushRef="#br0" timeOffset="-212870.61">1061 6607 1244,'0'0'55,"0"0"-42,0 0 85,0 0-44,0 0-39,0 0-4,60 117 33,-37-61-10,0 0-13,-7-4-15,2-9 0,-2-7-5,-2-9 1,0-12 0,8-11 0,6-4 1,8-24 5,7-18-1,-1-13 3,-3-8-5,-9-6 7,-13-5 2,-11-5-6,-6 6-5,0 14-1,-12 18-2,-1 20 0,1 16-6,0 5 4,-6 11-18,-4 19 4,2 9 10,4 5 0,9-1 4,7 0 2,0-7 0,18-3 0,4-7 0,2-7-1,7-4-7,8-5-49,4-4-73,0-3-103,-1-3-117,-3 0-245</inkml:trace>
  <inkml:trace contextRef="#ctx0" brushRef="#br0" timeOffset="-212395.74">1750 6841 1225,'0'0'132,"0"0"-117,0 0 121,0 0-18,0 90-51,0-47-3,-3 3-27,-5 1-13,-4-2-12,2-5-11,0-7-2,5-5-26,1-8-50,4-8-69,4-12-180,21-7-211</inkml:trace>
  <inkml:trace contextRef="#ctx0" brushRef="#br0" timeOffset="-212148.4">2023 6812 529,'0'0'724,"0"0"-700,0 0 35,0 0 35,0 0-66,0 0-9,100-7-19,-78 7-10,-1 0-118,-6 0-172,-3 0-176</inkml:trace>
  <inkml:trace contextRef="#ctx0" brushRef="#br0" timeOffset="-212022.72">2058 6965 1332,'0'0'18,"0"0"0,0 0 73,0 0-87,0 0-4,111-6-126,-66-5-384</inkml:trace>
  <inkml:trace contextRef="#ctx0" brushRef="#br0" timeOffset="-211503.77">2891 6549 242,'0'0'1154,"0"0"-1147,0 0-3,0 0 21,0 85 51,0-29 14,0 3-41,-10-1-23,5-6-23,-1-4-3,3-6-5,3-5-58,0-8-111,14-11-157,8-17-225</inkml:trace>
  <inkml:trace contextRef="#ctx0" brushRef="#br0" timeOffset="-210543.22">4132 6564 1379,'0'0'2,"0"0"17,0 0-21,0 0 2,0 0-48,0 0-157,62 23-84,-60 8-386</inkml:trace>
  <inkml:trace contextRef="#ctx0" brushRef="#br0" timeOffset="-209546.61">5085 6542 39,'0'0'547,"0"0"-529,0 0-16,0 0 52,0 0-43,0 0 8,0-20-10,0 20 6,0 0-15,0 0 1,0 0-1,0 0 0,0 7-22,0 1-159</inkml:trace>
  <inkml:trace contextRef="#ctx0" brushRef="#br0" timeOffset="-209067.46">5104 6597 989,'0'0'145,"0"0"-45,0 0 90,0 0-69,0 0-73,0 0-48,12 21 0,-29 26 0,-3 3 2,-1 1-1,-4-4-1,7-7-2,3-8-29,5-13-25,8-7 54,2-9 2,12-3 7,21 0 25,16-13 14,8-4-19,1-3-16,-7 3-11,-8 3-4,-9 3-56,-16 2-80,-10 3-92,-8-3-131,0-3-235</inkml:trace>
  <inkml:trace contextRef="#ctx0" brushRef="#br0" timeOffset="-208908.26">5289 6733 726,'0'0'419,"0"0"-192,0 0 4,0 0-117,0 0-38,0 0-29,-25-20-31,10 54-3,0 10 5,1 4-7,9 1-11,5-1-6,0 2-38,3-2-69,13-11-55,9-18-224,7-19-420</inkml:trace>
  <inkml:trace contextRef="#ctx0" brushRef="#br0" timeOffset="-208718.69">5546 6667 384,'0'0'1019,"0"0"-1009,30-75 82,-30 73 54,0 2-93,-2 27-38,-10 14-3,-1 14 23,1 3-15,7-1-17,4-2-3,1-4-4,0-6-49,0-10-48,4-12-101,9-22-170,4-4-248</inkml:trace>
  <inkml:trace contextRef="#ctx0" brushRef="#br0" timeOffset="-208532.66">5732 6687 1144,'0'0'72,"0"0"82,0 0 34,0 0-131,0 0-36,0 0 23,-10 113-1,4-61-15,3 0-21,3-3-7,0-2 0,0-7-38,0-12-51,-2-12-124,-2-16-171,1-7-263</inkml:trace>
  <inkml:trace contextRef="#ctx0" brushRef="#br0" timeOffset="-208367.82">5516 6646 1442,'0'0'38,"0"0"76,0 0-13,0 0-73,115-81-15,-72 76-13,5 4-34,10-2-161,5-2-292</inkml:trace>
  <inkml:trace contextRef="#ctx0" brushRef="#br0" timeOffset="-207695.78">6153 6598 377,'0'0'99,"0"0"67,0 0 51,0 0 2,0 0-16,0 0-67,0-64-10,0 64-53,0 5-52,0 23-14,-3 19-4,-6 13 18,0 6 8,-3-1-22,3-5-3,3-8-2,5-8 1,1-8-3,0-9-1,10-9-2,7-7-3,4-10-8,2-1-1,4 0-9,1-17-10,1-9-42,-4-3-34,-1-5-74,-7-2-77,-13-1-209</inkml:trace>
  <inkml:trace contextRef="#ctx0" brushRef="#br0" timeOffset="-207535.79">6122 6747 1216,'0'0'79,"0"0"-43,0 0 85,0 0-60,0 0-33,86-27-25,-25 20-3,18-2-69,4-1-154,0 0-198</inkml:trace>
  <inkml:trace contextRef="#ctx0" brushRef="#br0" timeOffset="-207318.18">6696 6865 1350,'0'0'82,"0"0"-62,0 0 52,0 0 0,94-44-31,-55 35-25,4 0-16,0-3-15,-1 3-85,-3-3-82,-7-1-168,-5-1-534</inkml:trace>
  <inkml:trace contextRef="#ctx0" brushRef="#br0" timeOffset="-207115.7">6877 6638 1545,'0'0'28,"0"0"-18,0 0 18,-20 99 51,7-43-9,-2 0-34,3-3-25,4-2-11,5-4-8,3-2-54,0-4-55,3-12-161,12-18-364</inkml:trace>
  <inkml:trace contextRef="#ctx0" brushRef="#br0" timeOffset="-206659.08">7355 6505 1084,'0'0'35,"0"0"49,0 0 85,0 0-90,0 0-79,0 0 5,-77 129 7,42-53 1,10 0-8,13-4-3,12-8 4,0-7 2,21-13-8,3-10 3,10-10 8,0-15 1,-4-9 2,-6 0-2,-9-22-7,-4-9 3,-11-4-1,0-2-4,-11 5-3,-14 8-2,-5 5 1,-4 12 1,4 6-6,3 1-2,2 3-27,7 11-38,9 3-36,9-4-84,4-4-52,35-9-105</inkml:trace>
  <inkml:trace contextRef="#ctx0" brushRef="#br0" timeOffset="-206376.32">7758 6720 812,'0'0'136,"0"0"-87,0 0 137,0 0-22,0 0-122,0 0-35,-66 27 4,32 26-3,13 3 0,14-1 0,7-4 9,13-9-12,17-11 3,4-12 3,5-12 15,-4-7 14,-6-8-9,-5-22 3,-7-9 1,-1-4-15,-12-3-3,-4 4-6,0 4-8,-16 6-3,-4 9-1,-2 12-18,-5 11-56,-4 0-90,-5 21-213,0 2-436</inkml:trace>
  <inkml:trace contextRef="#ctx0" brushRef="#br0" timeOffset="-205339.26">2639 6425 314,'0'0'37,"-79"84"57,49-14 82,21 16-21,9 13-26,0 5-26,24 0-37,6-5-14,4-9 0,6-11-41,2-17-4,10-17-7,16-12-7,30-16-28,24-16-115,23-1-250</inkml:trace>
  <inkml:trace contextRef="#ctx0" brushRef="#br0" timeOffset="-204777.25">7851 6154 1031,'0'0'75,"50"156"120,-19-55-21,-1 8-51,-6 2-31,-13-2-24,-11 0-23,-10 1-22,-34-4-15,-18-3-8,-22 0 0,-21-7-58,-14-5-50,-5-10-213,-1-21-753</inkml:trace>
  <inkml:trace contextRef="#ctx0" brushRef="#br0" timeOffset="-187683.65">3437 6646 760,'0'0'71,"0"0"-64,0 0 67,0 0-1,0 0-20,0 0-21,-10 7-9,6-7-15,0 1-3,1-1 6,0 0 1,0 0 27,3-13-7,0-2-3,0-2 10,0 3-8,6-2-8,12 5-4,1 6-3,5 5-3,0 0 0,-4 12-5,-3 17-1,-8 7-2,-9 6 0,0 4-4,-21-4 3,-11 0-4,-6-9-13,-2-3-25,-2-8-3,1-8-2,5-8 3,7-6 22,11 0 18,5-8 13,9-6 29,4-1 31,0 0-18,17 0 13,13 4-15,12 4-26,3 7 7,4 0-2,-7 0-22,-2 7 6,-6 9-15,-7 2 1,-2 1-2,-5-2-2,-5 1-10,-3-3-37,0-1-38,0-6-47,6-8-119,7 0-40,9-15-100</inkml:trace>
  <inkml:trace contextRef="#ctx0" brushRef="#br0" timeOffset="-186945.12">4035 6506 201,'0'0'597,"0"0"-531,6-78 29,-8 75 58,-17 3-56,0 15-71,-8 23-25,7 16 10,6 12-5,9 1 0,5-2-3,0-9-3,16-8-4,1-14-26,5-14 22,2-11-22,4-9 30,1-2 0,0-24 2,-6-7 6,-4-4-2,-8 0-1,-1 4 11,-8 12-3,-2 8 2,0 9-5,0 4-10,0 2-2,0 15-13,0 5 13,0 3 0,0-5 2,9-4 4,13-6 4,3-6-3,4-4 11,-2 0-2,-5-4 12,-6-11 11,-5-4-17,-7-5-10,-4-5-9,0-1-1,-1-2-4,-14 2-12,-3 8-7,-1 7 7,-1 9-18,2 6-6,6 0 4,6 0 26,4 3 1,2 0 9,8 0 1,15-3 33,11 0 25,0 0 0,2-3-17,-6-6-5,4 1-9,-2-3-17,2-3-3,0-3-6,1-5-2,-1 2 1,-10-2-1,-7 3 3,-9 6-3,-8 1 0,0 9-7,-12 3-11,-10 0 0,0 15 16,5 10 1,11 9 0,6 7 1,11 2 32,21 3 10,3-2 16,-4-4 6,-6 0-22,-13-5-27,-10-2-15,-2-2 0,-16-3-2,-19-5-67,-14-6-84,-5-10-184,0-7-627</inkml:trace>
  <inkml:trace contextRef="#ctx0" brushRef="#br0" timeOffset="-185703.79">916 7857 1010,'0'0'22,"0"0"-22,0 0 0,0 0 10,84 115 30,-60-61 21,-1 2-21,-9 0-28,-1-8-7,-1-11 7,3-14-8,5-16 11,11-7 13,12-25 9,7-21-3,6-10-25,-11-5 8,-11 2 11,-15 3 4,-17 1-2,-2 3-21,-15 11 4,-10 11-2,-2 13-3,7 14-5,1 3-3,2 9-4,4 18-3,7 9 6,6 0 1,0 1 0,5 1 0,11-8 0,2-1 0,6-8-2,3-4-62,4-3-55,5-4-80,3-2-36,1 1-157</inkml:trace>
  <inkml:trace contextRef="#ctx0" brushRef="#br0" timeOffset="-185402.63">1557 8246 1005,'0'0'63,"0"0"-34,0 0 169,0 0-109,0 0-40,0 0-29,5-55-20,4 75-9,4 9 9,-8 5-4,-5 3-3,-6 4-12,-23-1 4,-9-5 5,5-6 7,6-13-7,12-7 10,9-7 1,6-2 8,0 0 30,24 0-7,7-2-26,15-11 9,14-6-15,9-2-8,10-2-90,3-4-198,-10 0-364</inkml:trace>
  <inkml:trace contextRef="#ctx0" brushRef="#br0" timeOffset="-185215.61">2036 8095 460,'0'0'900,"0"0"-900,0 0 0,0 0 17,91-27-16,-64 27-1,-4 17-47,-16 8-205,-7 4-217</inkml:trace>
  <inkml:trace contextRef="#ctx0" brushRef="#br0" timeOffset="-185097.87">2139 8329 1112,'0'0'0,"90"-36"-13,-45 22 10,-7 1-83,-7 1-163,-8 3-277</inkml:trace>
  <inkml:trace contextRef="#ctx0" brushRef="#br0" timeOffset="-184610.58">2657 7790 397,'0'0'105,"0"0"-99,0 0 118,0 0 41,0 0-38,0 0-13,-2-29 19,2 29-6,0 0-57,0 0-12,0 0-2,0-1-10,0 1-19,0 0-10,0 0-5,0 0-3,0 0-6,0 0-2,0 0 0,0 0 0,0 0 1,0 0 3,0 0-1,0 0 5,0 0-3,0 8-6,0 21 0,0 18 0,0 16 15,0 8-5,0 2-8,2 0 4,-2-3 1,0-11-6,0-9-1,0-17-1,0-11 1,4-9-27,8-13-80,9 0-90,6-22-135,1-14-414</inkml:trace>
  <inkml:trace contextRef="#ctx0" brushRef="#br0" timeOffset="-183941.71">3091 7981 871,'0'0'102,"0"0"-98,0 0 89,0 0-32,0 0-32,0 0-14,-37-78 13,26 62-4,6 1-1,3 1 37,2 2-14,0 2-18,4 5 0,14 4-7,4 1-10,7 6 7,-1 19-10,-3 9 10,-10 7-1,-7 4-7,-8 2-5,-3 0-5,-17 2 1,-11-3-2,-9-5-8,1-9-20,-1-13-3,7-11 14,6-8 1,7 0 16,10-17 1,-1-5 8,9-1 5,2 0 7,0 1-3,0 3-6,0 6-5,13 3-2,-1 3 3,3 5-5,5 2 1,0 0 0,1 2 7,-4 8-3,-4-2 2,-7-1-8,0-2 0,-4-1-1,-2-3 3,0 1 0,0-2 0,0 0 1,0 0 1,0 0-1,0 0-2,0 0-1,0 0-1,0 0-1,0 0-4,0 0-3,0 0-7,0 0-2,0 0 5,0 0-1,0 0-6,0 0 3,0 0-2,0 0-20,0 0-8,0 0-27,0 0-25,1 0-29,2 0-53,-1-3-45,-1-12-143</inkml:trace>
  <inkml:trace contextRef="#ctx0" brushRef="#br0" timeOffset="-183328.3">2858 7969 562,'0'0'353,"0"0"-327,104 5 85,-74 4 14,-12 6-46,-10 2-34,-8 7-23,-11 1-14,-23 6-8,-14-4-4,-13-3-63,-3-7-39,3-12 4,12-5 19,20-5 83,26-20 55,6-6 115,42-2-49,22 1-38,11 8 18,7 9-12,-9 8-43,-12 7-10,-16 7-19,-17 13-16,-15 8 0,-16 6-1,-9 9-3,-34 2 3,-18-3-20,-9-5-21,-7-13-4,7-15-1,14-9 28,11-9 18,20-22 10,19-10 7,6-6 18,18 4-23,25 2-12,5 10 0,10 9-20,3 13-66,-4 9-49,3 4-119,-5 16-114,-7 1-223</inkml:trace>
  <inkml:trace contextRef="#ctx0" brushRef="#br0" timeOffset="-182951.45">3526 7868 1057,'0'0'101,"0"0"-90,0 0 168,0 0-73,0 0-52,0 0-51,38 47 17,-43 16 7,-7 9-18,-3 2-3,1-4 6,3-4-11,3-15 0,8-11 1,0-15 1,0-9-2,11-11 0,13-5 3,9 0 9,4-15-6,2-9-4,-1-5-3,-5-3-34,-3-2-83,-6 0-108,-12 2-102,-7 6-195</inkml:trace>
  <inkml:trace contextRef="#ctx0" brushRef="#br0" timeOffset="-182778.98">3753 8088 1014,'0'0'314,"0"0"-216,0 0 60,0 0-87,0 0-49,0 0 14,-15 120 9,8-59-2,1-5-29,3-3-14,3-1-4,0-4-40,0-5-40,9-8-122,7-16-207,5-18-578</inkml:trace>
  <inkml:trace contextRef="#ctx0" brushRef="#br0" timeOffset="-181735.01">4277 7994 682,'0'0'60,"0"0"58,0 0 64,0 0-76,0 0-28,0 0-32,7-42-9,-7 40-18,-7 1-8,-5-1-2,-9 2-5,-7 0 0,-5 5 2,-2 15-2,-2 11 3,3 8 5,5 9-5,10 3 0,16-1-5,3-1-1,16-10-1,13-8 0,5-8 3,5-7-3,3-7 1,2-6-1,1-3 1,-2-6-2,-5-17 2,-7-8-1,-10-5 1,-11-3 3,-5 0-2,-5 6-1,0 12 3,0 12 1,0 6-3,-6 3-2,-3 3-2,-2 19-5,1 8 5,1 4-1,9-1 3,0-7 0,6-5 0,18-4 2,6-9 0,2-3-1,0-5 8,-7 0-6,-7-12 5,-2-10-1,-5-4-1,-2-6 0,-2-5-6,-7-3-2,0 3-6,0 5-13,-13 8-2,-1 11 12,1 5-3,3 7 4,4 1 3,1 0 5,5 0 0,0 0 2,0 0 0,0 0 12,0 0 10,0 0 5,0 0 5,11-4-10,15-5-8,12-3-12,2-4-1,0-2-1,-10-2 2,-3-1 2,-9-1 1,-6-6-3,-9-1 3,-3-1 1,0 6-5,-15 7-2,0 12-6,-6 5 2,3 0-1,8 22 6,10 11 0,0 12 9,30 5 30,9 2 16,2 4-15,-2 0 5,-9 2-25,-15-1-12,-13-1-2,-2-4-4,-33-2-4,-17-7-17,-14-7-64,-7-11-102,3-15-201,13-10-577</inkml:trace>
  <inkml:trace contextRef="#ctx0" brushRef="#br0" timeOffset="-180799.3">5279 7917 91,'0'0'121,"0"0"94,-94-67 35,79 47 11,15 4-54,0 4-20,15 3-92,18 8-35,10 1-20,0 11-14,-6 15-5,-8 6-17,-19 6-4,-10 3 2,-9 1-2,-22 1 3,-8-4-3,-1-3-11,6-7-6,11-9 15,14-11-3,9-4 0,2-5 5,25 0 1,10-6 7,11-11-4,7-2-1,0-4-3,2-2-2,-5-1-32,-4-1-25,-12-2 4,-8-4 5,-10 0 6,-9-3 36,-8 5 8,-1 6 18,0 11 33,0 5 22,-3 9-1,-3 0-30,-1 10-26,-3 26-10,-1 8 16,6 9 0,4 0-8,1-6-11,0 1-3,1-6-8,12-7-38,3-6-45,1-17-74,8-12-93,-2-3-28,0-28 48,-1-15 208,1-6 30,-3-6 77,-3-1 132,-5 4-15,-9 10-35,-3 15 15,0 14-62,0 11 7,0 5-48,0 5-45,1 21-21,1 13-2,5 9 11,-1 1-7,3 0-5,-1-6-4,1-1-8,-2-8-53,0-6-84,-4-14-142,-3-14-209</inkml:trace>
  <inkml:trace contextRef="#ctx0" brushRef="#br0" timeOffset="-180579.82">5674 7821 732,'0'0'314,"0"0"-277,0 0 154,0 0-55,0 0-67,0 0-35,-19-28-34,25 28-3,13-1-4,14-3-11,6-3-28,1-2-13,-1-2 9,-5 4-3,-1-3-53,-7 1-104,-4 1-226</inkml:trace>
  <inkml:trace contextRef="#ctx0" brushRef="#br0" timeOffset="-180019.84">5275 7760 709,'0'0'464,"0"0"-428,0 0 149,0 0-38,0 0-95,0 0-37,-32 39-3,16 11 18,-5 4-11,2 0-8,2-2-1,4-3-3,5-3-2,8-6-3,0-7-2,5-7-1,11-11 1,2-5 1,3-6 6,3-4 9,2 0 0,6-4-7,11-17-5,11-7-4,7-2-12,6-2-65,-4 0-96,-11 3-152,-19 1-313</inkml:trace>
  <inkml:trace contextRef="#ctx0" brushRef="#br0" timeOffset="-179772.19">5410 7850 1281,'0'0'120,"0"0"-109,0 0 133,0 0-52,0 0-58,0 0 7,-63 90 18,52-22-2,8 5-12,3 3-8,0-1-2,0-7-20,0-10-10,0-10-1,4-7-4,0-6-4,-2-9-41,1-6-48,-3-10-18,0-10-42,0 0-61,0-24-137,0-8-429</inkml:trace>
  <inkml:trace contextRef="#ctx0" brushRef="#br0" timeOffset="-179344.19">5154 7718 119,'0'0'729,"0"0"-714,0 0 55,0 0 73,0 0-92,0 0 53,-27 118 7,27-57-41,0 4-18,0-1-13,0-5-4,0-3-14,-3-10 3,-1-12-11,4-12-11,0-11 3,0-5 1,0-6 3,0 0 4,7 0 8,16 0 4,15-11-12,15-7-10,9-5-3,2 1-7,-4 1-50,-8 7-107,-12 1-173,-17 1-256</inkml:trace>
  <inkml:trace contextRef="#ctx0" brushRef="#br0" timeOffset="-179142.3">5349 7907 1386,'0'0'64,"0"0"-45,0 0 85,-10 104-14,8-34-6,1 3-34,1 4-12,0-5-16,0-4-17,0-8-5,0-4-4,0-5-67,11-7-61,8-16-262,4-16-591</inkml:trace>
  <inkml:trace contextRef="#ctx0" brushRef="#br0" timeOffset="-178487.64">6089 7629 968,'0'0'64,"0"0"108,0 0 10,0 0-48,0 0-58,0 0-62,16 49-6,-11 19 39,-2 6-18,-3-4-11,0 0 2,0-8 3,-2-3-20,-4-8 6,1-7-9,5-10 0,0-9-3,4-10 0,15-8 1,10-7-4,8 0-6,9-22-15,6-9-30,-5-5-61,-10 1-87,-13 0-156,-17 2-229</inkml:trace>
  <inkml:trace contextRef="#ctx0" brushRef="#br0" timeOffset="-178327.19">6259 7933 218,'0'0'1027,"0"0"-1010,0 0 76,0 0 37,0 0-45,0 0-43,-15-34-33,40 32-9,29-3-2,18-2-99,9-1-150,-6-2-254</inkml:trace>
  <inkml:trace contextRef="#ctx0" brushRef="#br0" timeOffset="-178060.09">6602 8046 1293,'0'0'57,"0"0"-34,0 0 118,0 0-58,97-15-48,-45 7-11,3 0-9,-4 5-15,-6 0-1,-14 0-43,-10-3-71,-9-2-112,-6-3-173,-6-3-472</inkml:trace>
  <inkml:trace contextRef="#ctx0" brushRef="#br0" timeOffset="-177880.37">6796 7874 1293,'0'0'186,"0"0"-167,0 0 112,0 0-59,0 0-47,0 0 15,-46 129 12,43-58-17,3 6-27,0 0-8,-5-5 0,1-4-29,4-6-52,0-7-69,4-14-212,13-16-409</inkml:trace>
  <inkml:trace contextRef="#ctx0" brushRef="#br0" timeOffset="-177120.36">7176 7911 608,'0'0'355,"0"0"-350,0 0 6,0 0 67,0 0-26,0 0-9,0 0-13,0 0-6,0 0-11,0 0-1,0 0 2,6 0-14,10-3-79,1-3-248</inkml:trace>
  <inkml:trace contextRef="#ctx0" brushRef="#br0" timeOffset="-175999.46">7206 7958 658,'0'0'90,"0"0"-21,0 0 75,0 0-70,0 0-12,0 0-21,-13-58-18,13 50 8,6-5 5,10-1 13,11-1 8,6-2-15,1 8-3,-4 1 1,-6 8-7,-11 0-14,-4 17-17,-8 11-1,-1 3-1,-10 5-1,-17-3 0,-7 1-3,4-3-2,14-4 5,13 1 0,4-2 1,31-2 7,11-2 38,8-2 24,-4-2-14,-8-1-4,-11 1-16,-11-4-23,-14 0-12,-3 4-3,-5-4-4,-21-1-18,-9-6-22,1-7-17,6-3-40,14-23 4,14-16 24,8-14 3,32-2 45,15-2 28,7 8 9,3 7 46,-5 9 9,-14 11-5,-18 11-12,-13 14 11,-9 0-32,-6 31-24,0 14 5,0 13 0,-3 7 6,-6-2-3,6-3-1,3-11-5,0-18 1,15-11-5,3-14 3,5-6 2,3-17 15,1-21 9,-8-13-15,-4-6-1,-10 0 7,-5 2-1,0 7-16,-17 7-3,-1 11-4,-1 12-7,-2 8-34,0 10-37,-5 0-87,0 13-53,1 4-59,13-5-328</inkml:trace>
  <inkml:trace contextRef="#ctx0" brushRef="#br0" timeOffset="-175705.73">7977 7724 929,'0'0'55,"0"0"31,0 0 80,0 0-75,0 0-63,0 0-24,-16 4-3,16 25 3,0-5-1,0-8-2,12-3 1,4-12 3,1-1-1,-1 0 3,-4-12 1,0-8-3,-6-1-1,-6 0 2,0 2-6,0 5-2,0 6-10,0 5-21,0 3-104,-2 0-121,1 13-197</inkml:trace>
  <inkml:trace contextRef="#ctx0" brushRef="#br0" timeOffset="-175429.45">8212 7490 1128,'0'0'158,"98"117"-128,-43-31 102,-18 7 5,-20 6-50,-17 5-42,-32 4-17,-27-6-19,-19-5-9,-11-10-15,-14-12-71,-12-15-204,-7-16-326</inkml:trace>
  <inkml:trace contextRef="#ctx0" brushRef="#br0" timeOffset="-174483.67">3361 7689 835,'0'0'65,"0"0"8,0 0 61,0 0-29,0 0-66,-103 106-4,84-7 16,11 18-11,8 13-17,19 1 2,14-3-9,3-8 2,12-14-11,13-17-7,18-22-37,26-27-122,24-27-103</inkml:trace>
  <inkml:trace contextRef="#ctx0" brushRef="#br0" timeOffset="-161286.09">4936 6289 656,'0'0'164,"0"0"-163,0 0 2,-14 131 76,14-48 23,5 15-14,7 14-41,4 7 13,2-2-5,11-2-24,14-13-11,16-14-8,16-20-10,13-15-2,9-14-84,6-14-112,-3-12-257</inkml:trace>
  <inkml:trace contextRef="#ctx0" brushRef="#br0" timeOffset="-160737.95">7709 6396 336,'0'0'253,"82"97"-187,-32-30-26,-6 2-14,-8-2 51,-9 1-30,-10 0-21,-8-1-26,-9 1-18,-6 2-187,-31-4-207</inkml:trace>
  <inkml:trace contextRef="#ctx0" brushRef="#br0" timeOffset="-159536.16">1523 10103 1065,'0'0'160,"0"0"-148,0 0 77,0 0 16,0 0-36,83-31-24,-39 23-32,2 1 7,5 1-20,-5-2-41,-7 8-90,-21 0-136,-18 0-278</inkml:trace>
  <inkml:trace contextRef="#ctx0" brushRef="#br0" timeOffset="-159392.74">1534 10314 717,'0'0'696,"0"0"-664,0 0-11,0 0 82,100-68-64,-44 41-34,10 1-5,8 1-60,0 4-176,-6 3-354</inkml:trace>
  <inkml:trace contextRef="#ctx0" brushRef="#br0" timeOffset="-158522.71">2694 9740 288,'0'0'347,"0"0"-195,0 0 24,0 0 22,0 0-33,0 0-53,-64 17-43,85 29 7,4 10-31,-2 4 2,-4-1-24,-7-3-13,-5-4-10,-4-1-4,-2-9-60,6-8-61,5-12-158,6-14-151</inkml:trace>
  <inkml:trace contextRef="#ctx0" brushRef="#br0" timeOffset="-158037.82">3143 9844 746,'0'0'196,"0"0"-196,0 0 0,-83-34 33,63 23-4,2-2 9,8-1 41,5 2-6,5-2 7,0 3-12,14 4-7,14 5-18,11 2-24,10 19 8,-1 15-1,-2 12 7,-12 5-17,-14 5-9,-19-1-7,-1 1-1,-25-4-13,-16-8-14,-9-9-28,-8-13-15,0-12 7,4-10 15,9-3 41,14-18 8,13-5 30,15-1 48,3-1-4,16 8-18,17 4-10,9 11-11,10 5-8,3 7-3,-2 15-7,-7 4-10,-6 6-5,-7-3 0,-8-3-2,-6-2-29,-8-6-46,-2-6-45,-3-5-72,-3-7-99,4-2-204</inkml:trace>
  <inkml:trace contextRef="#ctx0" brushRef="#br0" timeOffset="-157304.41">3932 9736 938,'0'0'37,"0"0"-17,0 0 200,0 0-79,-103-51-85,66 63-22,3 24-16,1 20-11,11 7-5,11 7-2,11-6-1,3-7-14,22-11-17,10-15-7,6-14 10,8-14 9,7-3 20,-1-17 2,-6-14 0,-6-7 1,-11 0 2,-10 4 3,-10 8 1,-6 14 9,-4 7-12,-2 5-6,1 11-3,1 14 1,3 4 1,2 1 2,4-7-1,4-5 0,2-11 0,2-7 4,6 0 0,-5-18-1,2-10-1,-8-8 2,-9-2-1,-5-2 0,-11-1 2,-16 4-5,-4 10-6,-1 11-8,4 9-3,8 7 0,9 0-14,6 0 3,5 0 8,10 2 18,19-2 2,14 0 43,5-17 10,4-2 4,-1-6-13,-8 0 5,-7 0-14,-12 1-15,-10 4-9,-14 5-2,0 3-9,-19 3-6,-12 9-21,-5 0 12,11 22 9,7 12 2,18 11 4,9 4 8,25 2 16,8 1 15,-1-7 17,-8-6-26,-10-3-12,-5-7-7,-11-3-11,-5-3-5,-2-5-44,-6-3-80,-18-11-152,4-4-289</inkml:trace>
  <inkml:trace contextRef="#ctx0" brushRef="#br0" timeOffset="-156964.08">4882 9509 407,'0'0'449,"0"0"-368,-37 81 125,22-6-1,-3 17-69,6 12-64,0-4 6,12-10-32,0-9-31,18-17-15,19-11-4,10-12-41,5-15-87,8-11-140,-4-15-172</inkml:trace>
  <inkml:trace contextRef="#ctx0" brushRef="#br0" timeOffset="-156745.63">5212 9709 738,'0'0'731,"0"0"-731,0 0 0,3 85 27,9-32 24,-3 0-37,-2-3-11,2-6-3,0-7-33,0-11-77,-1-8-61,2-16-81,-3-2-173,1-20-28</inkml:trace>
  <inkml:trace contextRef="#ctx0" brushRef="#br0" timeOffset="-156530.15">5340 9903 560,'0'0'304,"0"0"-106,0 0 4,15-71-68,-15 71-36,0 0-54,3 12-27,3 12 2,3 2 2,4-1-9,1-3-6,1-5-5,-6-6-1,-5-3-19,-2-5-29,-2-3-24,0 0 12,0-3 5,0-10-40,0 0 25,0 1 38,0 1-4,-3 0-43,-3-3-118,1-1-250</inkml:trace>
  <inkml:trace contextRef="#ctx0" brushRef="#br0" timeOffset="-156111.95">5227 9712 1307,'0'0'16,"0"0"-8,0 0 75,0 0-37,0 94 53,0-39-19,6 3-33,1-4-25,2-4-5,3-8-12,-3-8-5,2-10 0,-1-8 0,5-11-4,4-5-11,6-9-3,4-20-4,-1-15-1,-1-4 13,-4-10 2,-6 2 6,-3 7 2,-4 13 0,-6 10 1,-4 17 4,0 9 7,0 2-5,-4 27-3,-9 16-1,2 11 10,5 2 0,2 3-3,4-10 1,0-4-5,4-8-3,10-9-3,2-7-8,4-11-34,-1-8-73,5-4-93,-3-8-155,4-20-208</inkml:trace>
  <inkml:trace contextRef="#ctx0" brushRef="#br0" timeOffset="-155929.53">5713 9806 1101,'0'0'119,"0"0"-16,0 0 77,0 0-99,0 0-33,9 82 21,-6-34-37,-3-2-7,3-2-24,-3-5-2,0-5-18,3-7-46,3-10-107,3-11-196,3-6-308</inkml:trace>
  <inkml:trace contextRef="#ctx0" brushRef="#br0" timeOffset="-155764.88">5853 9844 1383,'0'0'65,"0"0"-1,0 0 58,0 0-91,0 0-6,24 104 26,-21-51-40,-1-1-5,-2-6-6,1-6-28,1-6-71,-1-12-116,1-12-192</inkml:trace>
  <inkml:trace contextRef="#ctx0" brushRef="#br0" timeOffset="-155441.9">5722 9714 1289,'0'0'11,"0"0"-10,118-79 20,-73 66-21,-2 6-19,-7 4-77,-2 1-40,-8 2-69,-3-3 13,-6 3 192,0 0 120,-4 3 53,6 22-23,-8 16 23,0 15-54,-5 11-25,-6 3-45,3 0 1,-3-5-19,6-5-21,5-9-6,3-10-4,6-11-2,1-10 0,3-10-26,-1-10-39,-6-1-51,-4-21-103,-11-11-125,-2-2-161</inkml:trace>
  <inkml:trace contextRef="#ctx0" brushRef="#br0" timeOffset="-155300">6152 9956 1013,'0'0'346,"0"0"-323,0 0 126,0 0-63,111-45-54,-70 41-19,2 2-13,-1-1-65,-6 1-159,-13-1-166,-9-1-452</inkml:trace>
  <inkml:trace contextRef="#ctx0" brushRef="#br0" timeOffset="-155133.76">6415 9869 1293,'0'0'26,"88"-34"-15,-40 17 59,-5 5-59,-11 0-11,-13 4-7,-5 1-87,-8-3-135,-2 1-41,-1-5-363</inkml:trace>
  <inkml:trace contextRef="#ctx0" brushRef="#br0" timeOffset="-154939.93">6657 9574 1303,'0'0'116,"0"0"-36,0 0 53,0 0-84,-18 127 9,14-37 2,1 2-16,3-5-25,0-9-9,0-11-10,0-13-6,7-13-44,10-16-24,2-19-61,2-6-208,4-26-441</inkml:trace>
  <inkml:trace contextRef="#ctx0" brushRef="#br0" timeOffset="-154611.82">6947 9568 1060,'0'0'29,"0"0"12,0 0 43,-26 108 31,5-41-50,-2 1-36,16-5 16,7-12-25,0-9-8,27-15 7,11-10 7,8-9-19,3-8 4,-1-8-10,-8-16 2,-13-3-3,-15-6-3,-12 0 1,0 7-1,-15 5 1,-12 6-3,-3 7 1,-3 6-1,2 2-23,4 0 2,5 13 9,10 1-14,7-2-40,5-2-54,2-6-26,18-4-98,9 0-284</inkml:trace>
  <inkml:trace contextRef="#ctx0" brushRef="#br0" timeOffset="-154384.84">7375 9336 1267,'0'0'116,"0"0"-35,91 27 52,-51 35-79,3 24-6,-5 15 2,-9 8 6,-12 0-15,-17-3-16,-15-9-13,-21-12-12,-9-10-2,-3-17-45,1-15-44,-7-23-68,5-15-303</inkml:trace>
  <inkml:trace contextRef="#ctx0" brushRef="#br0" timeOffset="-153709.65">7388 9732 1025,'0'0'199,"0"0"-192,0 0 63,0 0 20,0 0-20,-24 103-27,27-63-15,15-5-9,2-4-11,0-8-5,-2-9 3,-6-7-2,-3-7-1,0 0 4,-3-8 0,-3-13-3,0-8-3,-3-6-1,-3-2 0,-15-1-4,0 6-8,0 4-3,6 11-6,5 9-34,-3 8-64,-1 0-184,-4 6-250</inkml:trace>
  <inkml:trace contextRef="#ctx0" brushRef="#br0" timeOffset="-153109.57">2133 12000 132,'0'0'935,"0"0"-875,0 0 60,0 0 38,0 0-96,0 0-36,96-17-7,-51 15 0,-7 2-19,-7 0-27,-6 0-74,-8 0-150,-11 9-197</inkml:trace>
  <inkml:trace contextRef="#ctx0" brushRef="#br0" timeOffset="-152982.73">2072 12221 1133,'0'0'198,"0"0"-159,0 0 98,0 0-52,103 0-83,-19-5-2,25-7-162,14-3-261</inkml:trace>
  <inkml:trace contextRef="#ctx0" brushRef="#br0" timeOffset="-152554.55">2836 11626 1445,'0'0'43,"0"0"-29,34 118 3,-15-52 34,-5 0-15,-6 0-14,0-3-10,1-4-12,12-11-39,16-17-150,13-14-271</inkml:trace>
  <inkml:trace contextRef="#ctx0" brushRef="#br0" timeOffset="-152105.6">3407 11794 1246,'0'0'0,"0"0"0,0 0 12,0 0 1,-101-39 1,78 39-13,5 0 0,8 0 0,7 0 4,3-1 16,0-2 49,6-2-25,16 5-10,7 0-6,8 18-1,-3 15 3,-6 9-23,-13 8 0,-13 3-7,-2 1-1,-18-6-18,-15-7-34,-4-14-5,-2-13-4,0-14 28,5 0 24,9-25 9,7-3 17,12 0 31,6 5 24,0 8 8,1 9-15,22 6-27,8 7-28,11 19-4,7 6 0,0 3-1,-1 1-5,-6-3-6,-2-6-52,-9-1-85,-8-8-92,-5-8-195</inkml:trace>
  <inkml:trace contextRef="#ctx0" brushRef="#br0" timeOffset="-151767.55">3938 11411 616,'0'0'573,"0"0"-540,0 0 11,0 0 40,-97 109-21,75 23 9,10 28-30,6 8-18,6-11 9,4-14 15,16-17-7,15-21-16,4-18-8,6-17-17,3-16-8,-4-17-46,-5-19-103,-6-15-114,-8-3-158</inkml:trace>
  <inkml:trace contextRef="#ctx0" brushRef="#br0" timeOffset="-151012">4207 11879 397,'0'0'925,"0"0"-891,0 0-33,0 0 14,-21 105 16,21-35-11,3-1-16,15-3-4,7-12-4,2-14-26,-1-11 1,1-16 2,-4-12 2,5-1 8,-4-24 17,-3-9 0,-3-1 5,-8-3-2,-4 9 1,-6 9 10,0 8 5,0 11-5,0 0-14,2 14 0,7 11-3,4 5 3,5-4 1,3-6 0,1-6 0,2-10 1,0-4 2,-1-2-1,0-18 2,-6-7-4,-6-3-1,-6-1 4,-5-1-1,0-1-1,-21 3-2,-4 6-1,-2 6-21,-1 10-15,7 8-26,1 0 16,11 0 31,6 0 9,3 0 7,12 0 8,21-11 69,6-12-9,5-5-8,-6-2 9,-6 4-19,-6 1-16,-11 1-11,-5 3-12,-8 5-11,-2 4-1,0 7-18,-14 5-12,-5 3-13,-3 22 33,5 11 11,10 12 1,7 7 6,6 6 43,14-7 9,6-2-2,-4-4-22,-6-6-4,-9-3-20,-7-6-11,0-4-3,-6-5-23,-9-9-77,-3-8-101,3-7-145,3-4-298</inkml:trace>
  <inkml:trace contextRef="#ctx0" brushRef="#br0" timeOffset="-150762.64">4978 11897 940,'0'0'414,"0"0"-399,0 0 33,0 0 67,34 89-28,-26-40-58,0-1-19,-3-2-10,1-7-1,0-6-36,-1-11-56,-1-8-65,-1-10-77,-3-4-61,0-4 28,0-12-52</inkml:trace>
  <inkml:trace contextRef="#ctx0" brushRef="#br0" timeOffset="-150411.8">5057 12165 72,'0'0'332,"0"0"-171,0 0-54,0 0 39,0 0-54,0 0-34,3-31-18,-3 31-15,0 0 4,4 0 11,3 0 31,4 0 36,3 0-24,3 0-2,0-8 4,2 0-18,-1 0-26,-3-5-25,3 1-12,-3-2-4,0-3-10,-5 0-27,-5-1-15,-5 0 2,0 1-2,-6 0 25,-8 3 27,-1 5 10,5 5 17,0 4 24,5 0-1,4 24-7,1 17 2,0 10-10,0 5-14,6 2-9,2-10-8,-3-2-4,-2-10-3,0-7-37,0-10-62,0-11-88,9-8-120,0-3-129</inkml:trace>
  <inkml:trace contextRef="#ctx0" brushRef="#br0" timeOffset="-150230.26">5397 11976 1107,'0'0'194,"0"0"-129,0 0 46,0 0 2,24 95-38,-24-52-48,0 0-15,0-3-11,0-4-1,-2-8-39,-2-7-111,4-10-211,0-11-354</inkml:trace>
  <inkml:trace contextRef="#ctx0" brushRef="#br0" timeOffset="-150062.8">5470 12082 1122,'0'0'268,"0"0"-226,0 0 113,0 0-84,0 0-47,0 0-1,55 88-14,-48-54-9,-2-1-2,-5-4-52,0-4-127,0-11-169,0-9-324</inkml:trace>
  <inkml:trace contextRef="#ctx0" brushRef="#br0" timeOffset="-149901.68">5403 11976 1228,'0'0'125,"0"0"-96,0 0 113,109-73-64,-69 59-63,-3 6-15,0 3-42,-7 1-131,-6 1-231</inkml:trace>
  <inkml:trace contextRef="#ctx0" brushRef="#br0" timeOffset="-149665.43">5762 11797 1620,'0'0'27,"0"0"-12,0 0 37,18 99 3,-15-31-4,-1 2-25,2-2-20,5-7-6,4-8-5,1-8-36,4-10-20,-2-12-21,8-9-123,0-12-115,-5-2-232</inkml:trace>
  <inkml:trace contextRef="#ctx0" brushRef="#br0" timeOffset="-149515.84">5749 12076 833,'0'0'677,"0"0"-635,0 0 46,86-61-19,-51 54-57,2 4-12,5 1-98,2-4-270</inkml:trace>
  <inkml:trace contextRef="#ctx0" brushRef="#br0" timeOffset="-148617.92">6161 12160 1020,'0'0'302,"0"0"-281,0 0 90,0 0 2,0 0-73,0 0-28,16 20-8,-18-4-2,-12-2-2,-3-3-2,1-5-12,4-6 11,4 0 3,5-1 4,3-12 9,0-3 8,11-2-6,8 1-8,-1 3-7,0 4-15,0 4-52,4 4-114,2 1-111,6-2-223</inkml:trace>
  <inkml:trace contextRef="#ctx0" brushRef="#br0" timeOffset="-147875.36">6659 11758 1089,'0'0'97,"0"0"-20,-14-79 95,2 72-78,-1 7-60,-5 24-27,2 26-4,4 23-1,9 14 4,3 3-6,0-8 0,13-14 0,8-17 0,3-15-13,-2-17-5,5-13-1,3-6 4,0-12 5,-2-18-1,-4-7 5,-7 1 4,-9 3 2,-3 8 3,-5 12 7,0 7-2,0 6 14,1 5-22,4 14-6,2 8 6,7 2 5,5-4-2,-1-6 5,5-8 0,2-6 0,-2-5 0,-3-2-1,1-20-6,-6-5-1,-5-6-1,-10 1 0,0-2-6,-6 4 4,-18 2-17,-3 6-16,-1 6-15,4 8-4,11 6 32,7-1 12,6 3 7,0 0 4,14-4 20,16-3 20,8-6 12,-1-2 5,2-2-12,-6 1-17,-5-4-12,0-2-12,-11 3-2,-2 2-1,-14 5-1,-1 1-5,-10 8-19,-11 3 0,0 0 8,6 17 10,7 14 5,8 11 1,2 11 23,19 5 22,0 4 0,-9-3 2,-6-2-19,-6-9-12,0-6-16,-6-13-1,0-10-12,1-11-64,4-8-141,1-5-150,0-24-323</inkml:trace>
  <inkml:trace contextRef="#ctx0" brushRef="#br0" timeOffset="-147275.65">7416 11629 1054,'0'0'179,"0"0"-156,0 0 34,-1 76-1,-4 7 15,5 9-25,0 3-30,14-11 24,13-13-24,7-17-1,8-20 5,4-15-6,3-15 5,-4-4-13,-5-15 0,-8-18-3,-10-9-3,-10-5-2,-12-1-1,0 7-3,-18 10-2,-7 16 3,-2 15 5,2 3-6,3 25 1,8 6 1,6 3 2,8-6 1,0-4 0,0-9-7,15-7-57,3-9-30,7-2 2,7-8-34,2-18-5,8-10-5,9-9 67,8-9 46,-2-2 24,-5 1 58,-15 6 54,-13 12-4,-16 14-17,-8 10 2,0 13-25,-20 13-44,-8 26-23,1 14 30,8 9-4,12-1 7,7-10-2,7-12-2,21-15 2,9-12-9,5-12 5,3 0 7,-6-16-17,-5-12-16,-9-6 2,-9-2 1,-14 0-4,-2-1-2,-24 1 0,-16 0 0,-9 5-21,0 9-34,8 14-48,11 8-76,14 9-285</inkml:trace>
  <inkml:trace contextRef="#ctx0" brushRef="#br0" timeOffset="-146741.56">8484 12026 552,'0'0'360,"0"0"-304,0 0 125,0 0 17,0 0-79,0 0-46,41-1-23,11 1-21,9 0-29,-1-3-11,-4-2-138,-9-1-224,-7 0-628</inkml:trace>
  <inkml:trace contextRef="#ctx0" brushRef="#br0" timeOffset="-146230.15">9218 11710 922,'0'0'99,"0"0"-95,0 0 56,0 0-5,-103-34-30,62 51-17,8 13-6,12 10 7,16 5 20,5 2 16,29-1 13,8-5-10,2-4 22,-5-6 4,-6-2-12,-5-4-27,-8-4-18,-5-1-9,-7-4-6,-3-2-2,0-3-2,-15-5-38,-3-4-25,-1-2-24,1-11 8,8-14 14,7-8 14,3-7 53,10 0 42,15 4 23,6 6 22,1 10 18,-1 10-21,1 10-32,-2 0-17,-4 24-16,-2 9-9,-9 4-2,-5-1-4,-9-2-4,-1-6-2,0-3-38,-4-8-73,-9-9-151,3-8-251</inkml:trace>
  <inkml:trace contextRef="#ctx0" brushRef="#br0" timeOffset="-146096.12">9387 11689 1107,'0'0'190,"0"0"-185,50-80 7,-38 80-12,-6 6-40,-4 21-180,2 10-161</inkml:trace>
  <inkml:trace contextRef="#ctx0" brushRef="#br0" timeOffset="-145798">9527 11883 519,'0'0'718,"0"0"-660,0 0 92,98 39 7,-86-14-100,-3 1-43,-7 2-7,-2-1-6,0-7-1,0-4-7,-5-9-35,-1-7-11,0-3-7,3-23 47,3-9 7,0-8 6,6 1 7,15 4 34,2 9 15,2 7 9,-3 11-19,1 11-4,-3 0-14,3 17-18,-1 11-1,-1 8-5,-4 1-4,-7 2-7,-2-4-57,-1-7-89,-1-12-211,3-15-440</inkml:trace>
  <inkml:trace contextRef="#ctx0" brushRef="#br0" timeOffset="-145475.49">9998 11615 1199,'0'0'145,"0"0"-127,0 0 57,0 0-56,0 74-1,-1-19-1,1-5-15,0-11-1,10-11-1,8-9 0,0-12-12,4-7-1,1-4 8,-1-19 4,-2-8-6,-6-4 7,-5-2 2,-4 2 4,-5 6 1,0 12 18,0 10 11,0 7 5,0 7-12,0 21-20,0 11 16,6 6 5,3 0-14,1-2-16,1-6-3,5-7-79,2-11-155,6-15-415</inkml:trace>
  <inkml:trace contextRef="#ctx0" brushRef="#br0" timeOffset="-145292.43">10404 11618 1409,'0'0'73,"0"0"13,0 0-14,0 0-41,2 94 9,-7-46-16,4-4-19,-1-8-5,2-7-13,0-5-60,0-9-93,0-14-140,5-1-228</inkml:trace>
  <inkml:trace contextRef="#ctx0" brushRef="#br0" timeOffset="-145130.68">10533 11618 866,'0'0'273,"0"0"-204,0 0 149,0 0-100,0 0-85,0 0 29,4 118-8,-6-69-27,0-4-16,2-3-11,0-10-6,0-8-72,0-9-138,0-11-201</inkml:trace>
  <inkml:trace contextRef="#ctx0" brushRef="#br0" timeOffset="-144956.36">10312 11540 1256,'0'0'215,"0"0"-187,64-87 92,-37 69-47,-1 8-62,1 2-11,0 4-31,1 4-121,-2-2-183,-5-1-243</inkml:trace>
  <inkml:trace contextRef="#ctx0" brushRef="#br0" timeOffset="-144763.91">10737 11355 1078,'0'0'253,"0"0"-241,0 0 108,49 87 3,-46-15-54,-3 9-24,0 0-21,1-6 6,5-15-22,3-10-5,6-13-2,6-12-2,5-11-4,0-12-24,3-2-29,-8-17-120,-6-12-135,-7-6-252</inkml:trace>
  <inkml:trace contextRef="#ctx0" brushRef="#br0" timeOffset="-144618.82">10819 11612 1467,'0'0'59,"0"0"47,0 0-22,88-59-83,-57 57-1,4 2-90,9 0-248,8 0-766</inkml:trace>
  <inkml:trace contextRef="#ctx0" brushRef="#br0" timeOffset="-144169.89">11196 11718 712,'0'0'663,"0"0"-628,0 0 128,0 0-50,0 0-66,0 0-28,55-46-19,-55 46-5,0 7-28,0 2-29,0 1-84,-1-6-90,1-4-104,0 0-314</inkml:trace>
  <inkml:trace contextRef="#ctx0" brushRef="#br0" timeOffset="-143602.27">11602 11369 485,'0'0'47,"0"0"-16,0 0 179,0 0-31,0 0-52,0 0-19,7-34-10,-16 29-42,-10 5-18,-9 0-27,-7 9-9,-1 13-2,3 7-2,11-2-3,15-2-18,7-3 11,7 0 12,25 6 0,8 4 20,3 6 45,-1 4 21,-6 3-14,-8 0-29,-10-3-20,-8 0-19,-10-6-1,0-5-3,-7-9-6,-12-7-24,-1-13-32,-2-2 0,5-13 29,8-16 28,9-7 5,0-4 3,21-4 19,15 4 25,9 1 4,7 11-5,-1 9-3,-6 10-19,-8 9 1,-7 6-7,-9 21-6,-7 7-7,-11 4-5,-3 2 2,0-7-2,-14-3-8,-3-11-38,2-9-73,3-9-163,6-1-397</inkml:trace>
  <inkml:trace contextRef="#ctx0" brushRef="#br0" timeOffset="-143448.81">11842 11338 167,'0'0'1210,"42"-83"-1160,-27 63-14,-5 14 3,-4 6-39,-1 11-60,-2 21-118,1 1-139,3 0-488</inkml:trace>
  <inkml:trace contextRef="#ctx0" brushRef="#br0" timeOffset="-143105.29">12192 11425 1230,'0'0'109,"0"0"-100,21 86 81,-21-40-4,0 1-46,0-1-19,-3-7-14,1-6-7,1-11 3,1-8-4,0-8 1,0-6-15,0-6-3,0-20 7,5-16-61,7-11 10,6-2 20,0 6 41,0 13 1,1 12 41,-8 16 33,2 8-2,0 11-36,4 20-21,3 12 8,-3 2 1,-6 0-9,-1-4-11,-6-8 1,2-7-5,-6-6-11,3-9-81,0-8-116,1-3-202,9-9-363</inkml:trace>
  <inkml:trace contextRef="#ctx0" brushRef="#br0" timeOffset="-142797.85">12605 11364 346,'0'0'886,"0"0"-839,0 0-17,0 0 28,-31 72 0,21-14-29,10 8-15,0-5-5,2-9-1,14-11-4,0-15 1,2-11 4,-2-9 3,-2-6 12,-3-3 6,-3-18-14,-3-8-10,-5-3-6,0 4-1,-8 10 1,-5 9-2,4 9-8,-3 0-3,2 16 3,0 7 2,6-1-42,2-3-44,2-8-103,16-8-117,21-3-312</inkml:trace>
  <inkml:trace contextRef="#ctx0" brushRef="#br0" timeOffset="-142521.93">12951 11397 603,'0'0'506,"0"0"-424,0 0 61,0 0-61,0 0-33,0 0-11,-86 81-18,80-19 3,6 2-9,9-9-4,18-13-2,1-16-4,-1-13 0,2-11 1,-7-2 10,-3-13 2,-10-17-4,-9-7-12,0-7 1,-21-2 1,-6 0-3,-4 7-29,4 7-17,9 12-16,7 12-47,6 8-56,5 0-71,0 0-235</inkml:trace>
  <inkml:trace contextRef="#ctx0" brushRef="#br0" timeOffset="-142265.6">12810 10827 1032,'0'0'381,"136"137"-367,-51-33 116,-6 13 13,-12 2-57,-25 5-36,-26-4-4,-16-4-25,-24-9-21,-31-14-1,-14-13-25,-14-13-70,-13-17-90,1-19-379</inkml:trace>
  <inkml:trace contextRef="#ctx0" brushRef="#br0" timeOffset="-141089.1">2894 14197 995,'0'0'155,"0"0"-130,0 0 119,95-50-29,-13 33-28,18-3-21,9-1-41,-7-4-20,-14 4-5,-21 4-77,-25 3-149,-27 0-309</inkml:trace>
  <inkml:trace contextRef="#ctx0" brushRef="#br0" timeOffset="-140928.09">3198 13866 1542,'0'0'53,"0"0"-43,0 0 39,73 111 14,-37-35-21,-7 10-27,-15 7-8,-11 3-7,-3 1-30,0-13-62,0-12-155,6-28-263</inkml:trace>
  <inkml:trace contextRef="#ctx0" brushRef="#br0" timeOffset="-126687.64">3895 7413 459,'-81'0'29,"8"0"-25,9 0 42,10 0 65,8 0-2,12 0-33,12 0-1,8 2-14,11-2 2,3 0 13,9 0 32,40 0-10,42 0-29,55-15-11,38-7-16,27-3-1,19-3-8,1 2 8,1-1-13,-10 1-13,-20 4 4,-22 2-9,-37 6-10,-36 9 1,-40 3 3,-32 2-4,-20 0-7,-14 0-4,-1 0-21,-13 0 1,-25 2 9,-20 3 1,-20 3-7,-15-3-2,-15 5 22,-20 1-11,-12 0 1,-15 2-2,-17-1-6,-4 0 12,-4 1 0,10 1 14,11-2 0,16 5 1,26-3 2,21-2-3,33-2 3,29-3-3,21-4 12,13-3 26,47 1 22,40-1-2,43 0-8,46-4-22,32-13-5,24-2-3,17-3-9,3 3 0,-8 0 12,-18 2-10,-31 5 1,-35 6-2,-41 4-6,-45 2-4,-33 0-2,-28 0-1,-13 0-19,-16 0-7,-35 2 0,-32 3 17,-32 2-11,-18-2 7,-16 3-18,-5 4 18,-14 2-2,-2 6-1,-6 2 5,7 5 1,21 2 6,22-4 5,35-6 2,37-6 1,27-7 0,24-6 3,12 0 38,55 0 9,48-11-29,49-8-9,33 0-2,11-1 8,-9 4 2,-19 6-8,-24 5-13,-26 0 0,-27 5 2,-30 0-4,-30 0 0,-20 0-1,-20 0-9,0 0-21,-36 0-4,-36 0 9,-31 0 10,-31 0-13,-22 5 7,-10 7 15,14 5 4,20 2 1,32-4-1,41-6 3,26-6 6,24-3 16,9 0 25,0 0-5,22-3-17,16-10-17,14 0-3,9 1-2,5 4 0,-6 4 4,-4-1-6,-14 3 1,-11 1-2,-13 1-5,-7 0 5,-10 0-2,-1 0-6,0 0 4,0 0-3,0 0 3,0 0-1,0 0 2,0 0 1,0 0-9,0 0-7,0 0-12,0 0-36,-3 0-76,-9 0-68,-11 0-24,-3 0-170</inkml:trace>
  <inkml:trace contextRef="#ctx0" brushRef="#br0" timeOffset="-123374.3">2770 4405 388,'0'0'121,"0"0"-67,0 0-7,0 0 92,0 0-13,0 0-29,0 0-15,9 0 29,21 0 19,22-2-49,21-6 1,18-1-12,9-2-7,8 3-32,3-2 14,1 2-21,-1 0-11,-3-3-2,-6 3-1,-13-1-2,-18 4-2,-22 0-6,-24 3-2,-16 2 0,-9 0-4,0 0-4,0 0-9,-22 0 3,-16 0 3,-18-2 1,-13 2 1,-11-3-1,-7 3-6,-4 0 9,0 3-5,7 6 5,10 4-1,19-1 3,10-3 7,17-1 0,7-2 1,15-5-1,4-1 3,2 0 13,11 0 28,29 0-8,18-5-24,17-5-10,7 1 5,-3 1-1,-10 4-2,-13-1-3,-14 2-1,-15 3 2,-15 0-3,-9 0 1,-3 0-6,0 0-15,0 0-7,-12 0-15,-16 0 14,-7 0-12,-11 3 10,-6 3 0,-6 4 10,-4 0 9,-3 3 5,4-4 7,7 1 0,11-5 1,16 0 0,15-1 3,9-4 2,3 0 32,0 0-2,3 0-16,19 0-8,8-5-11,6-3-1,-1 3 0,-3 1-1,-8 1-3,-10 0 0,-6 3-11,-5 0-3,-3 0 0,0 0-18,0 0-22,0 0 0,-7 0-24,-13 0 21,-8 0-7,-2 0-14,-4 0 0,-3 0 12,-2 0 24,3 0 19,-4 1 20,3 4 7,3-1 4,11-1-1,3-2 2,8 0 7,4 1 6,0-2-9,-1 1-9,0 0-1,0 3-29,0-1-27,2-1-49,0 1 14,5 0-37,2 0-67</inkml:trace>
  <inkml:trace contextRef="#ctx0" brushRef="#br0" timeOffset="-122788.32">2469 4461 992,'91'-16'106,"30"-4"-59,26 2 75,10-1 21,-2 1-53,0 3-47,-6-1-13,-13 2-5,-6 2-13,-11 0 2,-14 3-5,-16 2-4,-20 4-5,-26 0-4,-22 3-5,-11 0-22,-10-2-39,0 2-40,-27-2 25,-12-1 55,-16 3 13,-13 0 5,-7 0 6,-8 0 6,-7 0 0,-5 8-1,-10 1-3,-11 4 1,-12 1-3,-14 0-10,-7 2-20,-6 2-5,4 4 4,17-1 2,16-1 0,21-4-36,12-3 3,9-3 1,7-3-4,-1 1 16,-3-2-12,0 2 11,4-3 7,1 1 6,14-3 0,5 0-14,7 0-1,7-1-67,5-2-69</inkml:trace>
  <inkml:trace contextRef="#ctx0" brushRef="#br0" timeOffset="-122188.87">301 3526 977,'0'0'24,"0"0"-23,36 75 65,-15-21 69,-1 13-25,-8 8-46,-4 8-25,-2 4 6,-1 5-9,1 5-28,6-6 16,0-3-12,0-9-6,1-12-4,-5-10-2,-1-11-1,-2-14-4,-5-8-11,0-10-20,0-8-25,0-6 6,0 0 15,0-15 6,-9-19-97,1-14-52,2-9-81,6-10 2</inkml:trace>
  <inkml:trace contextRef="#ctx0" brushRef="#br0" timeOffset="-120892.77">372 3470 64,'0'0'12,"0"0"-12,0 0 61,0 0-38,-54-72 59,51 69 13,0 2-5,3-1-21,0 2-17,0 0-10,0 0 21,0 0-5,0 0-15,0 0 8,15 0 13,10 0 4,16 0 8,17 0-17,23 0 0,23-14-6,18-9-18,17-9-8,2 3-1,1 1 19,0 4-12,-11 9 4,-3 4-23,-7 4-14,-9 3 2,1 1-2,-4-1 2,3-1 0,3-3-1,1 1-1,7-2 1,2-1 0,-4 2-1,-8 2-1,-12 2 1,-14 4-2,-7 0 1,-8 0-1,-2 0-4,-2-6 4,1-2-4,0-3 0,-2-4-6,-2 3 6,-4-4 6,-2 0 1,1 2-1,-2 2 0,-1 1 1,-5 3-1,-1 0-1,-7 2-1,-9 2 0,-10 2 2,-11-1 0,-4 2 0,-4-2 0,1 1 1,1-3 0,2 2 1,-5-2-2,-2 2 3,-3 1 0,0 1 2,0 1 4,0-1 10,0 1-7,0 0 9,0 0-2,0 0 1,6 17-7,0 24 0,10 22 27,-4 22-9,1 18-2,-7 12-12,-2 7 8,0 1-3,-1-10-6,10-12 0,2-14 5,3-17-3,2-11-14,-3-14-3,-3-9 1,2-5-1,-7-12 2,0-3-2,-6-4 0,0-3-1,-3-4 0,0 1 1,0-4-1,0 1 0,0 0 0,0-2 0,0 2 0,0-1 0,0-2 0,0 2 0,0-1 1,0 1-1,0-2 0,0 2 0,0-2 0,0 1 1,0 0 0,0 2 0,0-2-1,0 1-1,0-1 1,0 2 0,0-2 0,0 4 0,0 0 0,0-1 1,-3 3 0,-2-4 2,-2 1-1,1 1-1,-3 3 2,-5-3-1,4 2-1,-3 1 1,-5 1 0,-3 1-1,5-1-1,-2 0 2,4-1-1,1-1-1,1 2 0,-1-1 2,-7-1-2,-10 3 2,-13 0 1,-14 0-1,-17 2 4,-11 2-6,-12 2-1,-9 1 1,-22 2-7,-14-4 1,-25 0-8,-12 5-15,-9-1 0,2 5-4,4 3-10,6-4-29,16-3-79,17-5-119,24-5-112,26-1-271</inkml:trace>
  <inkml:trace contextRef="#ctx0" brushRef="#br0" timeOffset="-119224.98">8433 6815 611,'0'0'213,"0"0"-202,0 0 92,0 0 52,0 0 0,0 0-36,2 2-19,24-2-33,15 0-7,21 0-13,14-9-10,7-3-15,2-2-3,-1 2-4,-8 1-13,-12 2-2,-14 4-7,-21 0-24,-16 5-53,-13 0-121,-15 3-146,-26 13-273</inkml:trace>
  <inkml:trace contextRef="#ctx0" brushRef="#br0" timeOffset="-119044.03">8504 7021 1282,'0'0'22,"0"0"33,0 0 97,98-22-72,-34 2 2,7-2-59,4 1-14,0 1-7,-12 3-2,-13 4-36,-18 0-79,-15 1-136,-10-4-282</inkml:trace>
  <inkml:trace contextRef="#ctx0" brushRef="#br0" timeOffset="-118798.08">8881 6403 1363,'0'0'18,"107"19"-8,-44 30 122,-3 23-7,-6 17-51,-13 8-7,-14 3-22,-21-2-9,-6-4-24,-18-5-1,-21-7-8,-14-11-3,-8-12-18,-11-12-43,1-13-33,-1-15-61,6-16-206,11-3-403</inkml:trace>
  <inkml:trace contextRef="#ctx0" brushRef="#br0" timeOffset="-117381.87">9695 6578 638,'0'0'94,"0"0"-51,0 0-27,0 0 125,0 0-16,0 0 2,-20-41 0,18 40-23,2 1-17,0 0-4,0 0-23,0 0-14,0 0-14,0 0-5,0 0-5,0 0-6,0 0-3,0 0 0,0 0-5,0 0 1,0 0 0,0 0 3,0 0 3,0 0-4,0 0 5,0 0-4,0 0-3,0 0-1,0 0 3,0 0-7,0 0 0,0 5-1,0 5-3,0 6 6,0 2 2,2 1 3,1 1 1,-3-1-4,4 1 0,2 1-3,0 3-5,2 5 8,1 1-4,2 6 0,1-1-2,0-1 6,0-2-6,0-2 6,0-5-3,0-3-2,-3-7-3,0-5 0,-3-2 0,0-4 0,-2-2 0,-1-1 0,-1-1 0,-2 0 0,0 0 0,0 0 0,0 0 0,0 0 0,0-1 0,4-17 0,13-10 0,11-10 0,18-8 0,8 0 0,6 1 0,-4 3 0,-8 6 0,-12 3 0,-11 3 0,-13 0 0,-7-3 0,-5-9 0,-4-2-22,-12 4 2,-5 3 7,2 11 8,7 14-2,-1 5 0,2 7 0,-4 5-8,-4 23-1,-2 14 5,0 9 9,3 1 1,6-2 2,10-9-3,2-7 2,8-9 0,24-7 0,18-5-2,13-5 2,4-5 3,-1-3-3,-11 0-53,-13 0-76,-11 0-105,-14-7-313</inkml:trace>
  <inkml:trace contextRef="#ctx0" brushRef="#br0" timeOffset="-117146.48">10416 6922 727,'0'0'812,"0"0"-811,0 0 102,12 74 42,-6-35-42,0 5-29,-2 1-21,-2-1-40,-2-2-11,0-6 0,0-7-2,0-8-17,1-6-63,8-11-76,12-4-31,9-19-278</inkml:trace>
  <inkml:trace contextRef="#ctx0" brushRef="#br0" timeOffset="-116897.15">10941 6657 1447,'0'0'143,"0"0"-138,0 0 106,0 0-23,0 0-48,0 0-26,66-16-14,-27 13-6,5 0-37,-2 3-36,-10 0-100,-6 0-269,-13 0-631</inkml:trace>
  <inkml:trace contextRef="#ctx0" brushRef="#br0" timeOffset="-116728.48">10925 6832 1250,'0'0'341,"0"0"-319,0 0-15,0 0 47,0 0-46,0 0-8,115 6 0,-71-6-62,1 0-146,0 0-74,-2-16-106</inkml:trace>
  <inkml:trace contextRef="#ctx0" brushRef="#br0" timeOffset="-116166.56">11442 6151 383,'0'0'806,"-22"-72"-785,12 46 58,2 4 105,1 7-53,3 6-50,4 2-3,0 4 2,0 1 4,0 2-20,0 0-17,0 0-38,6 5-9,7 24 0,4 18 0,2 18 0,3 14 0,-5 5 0,-1 4 0,0 4 0,-1-5 0,6 0 0,5-5 0,3-9 0,-1-8 0,2-7 0,-6-13 0,-6-9 0,-4-11 0,-6-13 0,-2-7 0,-3-5 0,-1 0 0,8-19 0,5-21 0,10-21 0,5-17 0,0-6 0,0-3 0,-4-1 0,3 1 0,-3 2 0,-1 3 0,2 11 0,-7 7 0,-5 14 0,-3 15 0,-4 14 0,-5 10 0,-3 11 0,0 0 0,0 0 0,0 13 0,-6 21-98,-14 23-85,-5 15-33,-2 6-216,2 2-251</inkml:trace>
  <inkml:trace contextRef="#ctx0" brushRef="#br0" timeOffset="-115506.94">11936 6938 1096,'0'0'379,"0"0"-369,0 0 158,0 0-60,0 0-59,0 0 4,0 65 8,0-31-26,0 3-13,0 2-2,0 0-7,0-4-4,0-4-6,0-8-1,0-7-3,0-8 1,0-3-1,0-5-3,-2 0 0,1-14 0,-2-22 2,2-13-6,1-12 1,0 1-2,4 5 8,9 13 2,5 10 2,-3 11 8,0 11 6,-6 9-1,3 1-16,4 15-4,4 17 4,1 9 1,-5 6-1,-4 0 2,-6-1-2,-1-6-2,-5-7 2,0-8 0,0-8-1,0-11-12,0-3-9,0-3 8,0-3 14,-4-17 5,4-13-5,0-8 2,0-7-2,14-3 2,5 0 3,7 6 10,2 12 0,-1 9 6,-2 10-21,-2 14 0,1 0 0,1 19 0,3 17 0,-3 8 0,-7 4 0,-9 4 0,-8-6 0,-1-6 0,0-7 0,0-9 0,-1-6 0,-2-10 0,2-4 0,1-4 0,0 0-59,0-1-82,10-21-5,14-17-192,1-17-356</inkml:trace>
  <inkml:trace contextRef="#ctx0" brushRef="#br0" timeOffset="-115041.28">12567 5877 1450,'0'0'186,"0"0"-180,0 0 23,0 0 52,0 0-39,0 0-25,-9 94 40,0-24 14,0 5-46,3 12 18,6 3-12,0 4-22,0-2-9,6-10 0,6-5 0,2-10 0,-1-9 0,-1-7 0,-1-7 0,0-10 0,-3-9 0,-1-8 0,0-10 0,-2-6 0,-2-1 0,-2 0 0,4 0 0,6 0 0,9 0 0,13 0 0,18-8 0,13-4 0,16-3 0,11 0 0,2 1 0,5 2 0,-8 4 0,-11 3 0,-12 4 0,-20 1 0,-17 0 0,-15 0 0,-10 0 0,-5-6-32,-12-13-202,-16-12-155,-2-13-899</inkml:trace>
  <inkml:trace contextRef="#ctx0" brushRef="#br0" timeOffset="-114139.83">13322 6176 364,'0'0'267,"0"0"-77,0 0 23,16-90-54,-16 71-41,0 7-24,-2 2-28,-14 3-30,-8 7-13,-11 0-8,-10 21 0,-9 13 14,0 8 4,5 9 6,9 1 0,12 1-11,17-3-4,11-5-11,0-6-2,19-5-4,17-9-1,15-6 4,7-11 2,10-8 0,0 0-8,-7-18 1,-6-9-1,-10-6 7,-9-5-5,-12-4 1,-14-1-5,-10-1-2,-8 3-7,-20 4 5,-7 6-18,-7 6-7,-4 6-6,5 2-1,4 5-5,5 0-23,7 2-42,7-4-27,6-1-20,6-7 17,3-5 20,3-7 18,0-5 51,0-5 45,0 0 1,0 0 44,0 1 43,-8 0 12,-3 4 37,2 6 40,2 12-30,5 7-20,2 10-23,0 4-39,0 7-27,0 36-27,9 25 13,1 31 44,1 19-16,-1 10-52,-1-2 0,-1 0 0,-4-12 0,-1-14 0,2-10 0,-4-17 0,2-9 0,-1-16 0,-1-10 0,-1-16 0,0-10 0,0-9 0,0-3 0,0 0 0,-22 0-137,-9-19-111,-4-15-727</inkml:trace>
  <inkml:trace contextRef="#ctx0" brushRef="#br0" timeOffset="-96071.01">17194 5288 825,'0'0'23,"0"0"-23,0 0 22,0 0-22,0 0-2,0 0-27,0 0-13,-33 16-10,30-9-6,1-1 16,-1 2-6,-1 2 17,1-1 0,0-1-26,0 1-19,0-1 40,2-2 0,-1 2 13,0-1 20,1-2 3,-2-1 1,0 0 3,-1 0-4,-1 1 6,-2 3 32,-7 1-14,-10 6 131,-7 11-128,-2 21 4,22 12-31,32 1-120,75-21-76,52-34 14</inkml:trace>
  <inkml:trace contextRef="#ctx0" brushRef="#br0" timeOffset="-94681.11">10192 1206 1288,'0'0'0,"33"170"-57,-28-98 57,-5-11 8,-10-8-8,-13-7 2,-3-8-4,1-11-57,6-18-112,5-9 10,5-26 116,5-26-89,4-22 109,0-25 25,7-10 42,14-5 29,7 11 45,10 23 17,5 15-34,3 24 4,6 18-43,3 19-23,8 6-3,3 32-1,-6 19 8,-10 11-14,-17 7-10,-13 4-10,-15 3-4,-5-1-3,-22-1-69,-23-6-90,-14-15-105,-14-16-171</inkml:trace>
  <inkml:trace contextRef="#ctx0" brushRef="#br0" timeOffset="-94129.54">9965 1406 432,'99'-53'618,"22"2"-607,10 6-2,0 4 38,-22 7 50,-18 10-27,-19 9-43,-17 9-16,-6 6-7,-5 3-3,-3 15-2,-4 9 1,-5 6-3,-10 4 1,-8 4-1,-11 0-1,-3 0-33,0-5-26,-14-9 11,-2-9-29,3-12 1,6-6 72,4-14 8,3-23 17,0-8 0,23-9 4,14 2 15,5 5 7,3 8 17,-4 15 3,-2 6-23,-5 14-7,1 4-10,-4 9-19,-4 18-2,-9 5-2,-6 4-1,-12 0-2,0-2-7,-12-2 0,-14-5-29,-2-10-34,3-13 14,7-4 44,4-19 15,11-15 16,3-5 22,8-4 11,23 1 2,12 5-4,9 7-14,4 10 7,1 13-10,-5 7-18,-9 1-7,-6 21-4,-13 8-1,-6 2-7,-12 4-17,-6 3-83,0-3-98,-3-11-152,-6-14-319</inkml:trace>
  <inkml:trace contextRef="#ctx0" brushRef="#br0" timeOffset="-93751.18">11835 1092 429,'0'0'733,"0"0"-723,0 0-1,85-27 30,-63 67-16,0 20 48,-2 15-32,-10 7-25,-7 7 0,-3-3-2,-10-9-3,-10-12-3,-2-16-6,3-11-6,3-16-33,2-14-27,-3-8-46,-2-10 73,-2-24-18,4-15 41,10-13 10,7-19 5,4-17-6,23-4 5,12 6 2,9 20 8,4 20 22,3 20 30,-3 17 14,-8 16-40,-7 3-7,-8 27-16,-13 14-3,-10 8 11,-6 1-19,-26 1-1,-17-4-1,-10-7-1,-4-5-98,2-20-44,10-15-131,17-6-118</inkml:trace>
  <inkml:trace contextRef="#ctx0" brushRef="#br0" timeOffset="-93426.7">12312 752 650,'0'0'94,"69"-103"-30,-52 83 77,-12 17 17,-5 6-103,0 37-43,-2 22-12,-8 15 28,-3 7-14,8-6-11,5-6-3,0-11 0,0-13 0,8-17-16,3-12-19,4-15 17,3-4 18,2-4 8,0-15 3,0-3 7,-4 5 32,-3 5 6,1 5-11,2 7-20,6 7-22,3 13-1,-1 3 3,-5 0-5,-7-1-3,-6-3-2,-3-7-49,-3-7-108,0-5-140,0 0-264</inkml:trace>
  <inkml:trace contextRef="#ctx0" brushRef="#br0" timeOffset="-93265.55">12764 940 1237,'0'0'132,"0"0"-128,0 0 13,0 0 35,0 0-41,86-40-11,-81 53-17,-5 4-109,0-2-210,-17-7-222</inkml:trace>
  <inkml:trace contextRef="#ctx0" brushRef="#br0" timeOffset="-93036.07">12907 517 1133,'0'0'198,"0"0"-198,0 0 0,49 109 12,-34-28 49,-12 7-13,-3 0-14,-6-4-15,-12-6-18,2-9-1,-1-11-5,5-7-75,1-14-75,1-12-94,3-16-155,-3-9-156</inkml:trace>
  <inkml:trace contextRef="#ctx0" brushRef="#br0" timeOffset="-92369.82">12925 1035 362,'0'0'503,"113"-71"-461,-44 42 30,-6 11 91,-14 4-55,-18 10-46,-16 4-35,-8 0-27,-7 15 0,0 13-6,-3 8 2,-16 4 4,1 3-6,5-5-2,5-6-25,8-9 6,0-9-1,11-11 6,15-3 9,6-13 13,0-11 2,3-1 0,-5 1 8,-5 5 17,-4 9 9,-1 6-13,-1 4-17,-3 0-6,2 13-6,0 6-8,-3 0-31,4-3-37,5-4-75,6-8-93,6-4-40,3-6 22,1-18 268,0-3 89,-4-2 134,-8 2 4,-8 0-54,-10 2-50,-10 7-45,0 8-13,-15 8-27,-11 2-38,-4 19-9,-3 12 6,0 7-15,9 2-11,8-6-12,13-7-14,3-10 6,3-12 45,19-5 4,5-13 7,1-18-1,5-8 6,-6-9 22,-2-7 18,-5-9-25,-8-7-8,-8-12-1,-4-1-7,0 13-3,-6 18 7,-1 24 40,5 21 1,-1 8-12,3 38-44,0 25 0,0 28 10,0 10 11,5 7-6,0-3-12,3-12-3,2-12-5,4-13-39,5-17-85,6-16-14,4-19-119,-1-16-104</inkml:trace>
  <inkml:trace contextRef="#ctx0" brushRef="#br0" timeOffset="-91807.94">14567 526 1003,'0'0'24,"0"0"-19,0 0-4,0 0 6,43 92 44,-43-14 20,-13 11-34,-17 13-14,-12 7 9,-11 4 11,-4 2-2,9-4-15,15-12-23,11-16 1,13-21-4,2-21 0,7-20 0,-2-18-7,-2-5 5,-2-33 0,0-21 2,1-25-3,2-8 3,3 4 0,0 7 1,0 18 2,0 12 1,0 6-2,-4 5 0,-10 1 0,-6-1-1,0 5-2,4 6 0,4 10-4,3 9-4,9 7 6,0 0-12,0 24-7,21 15 22,19 13 9,17 8 19,8 2 4,4-5 8,-5-4 2,-1-8 4,-2-1 1,4-4-25,3-4 2,1 4-2,-3 3 0,-10-3 2,-16 7-12,-17 0-5,-21 10-1,-14 9-6,-46 6 0,-24 5 1,-22-7-2,5-9-29,24-14-127,32-30-293</inkml:trace>
  <inkml:trace contextRef="#ctx0" brushRef="#br0" timeOffset="-91066.06">15568 956 848,'0'0'252,"0"0"-203,0 0-33,5 79 39,12-5 115,4 11-77,-1 7-45,-1 2 2,-5-4-17,-7-8-21,-6-11-7,-1-14-5,0-11-1,0-17-36,-3-12-42,-5-17-17,0-6 38,-1-30 50,0-21-107,-1-23 51,1-18 41,-6-10 6,-2-3 17,-2 7 3,7 17 1,12 17 5,0 15 31,30 16-2,6 14-7,3 10-2,-1 11-17,-2 4-6,4 13-1,5 17 0,-2 5-4,-8 3 2,-17 0-3,-18 4-7,-9 1 7,-38-1 7,-18-3 4,-11-6-4,-2-8-7,10-8-41,17-12-68,21-5-51,21-16-158,9-18-386</inkml:trace>
  <inkml:trace contextRef="#ctx0" brushRef="#br0" timeOffset="-89902.2">15915 381 952,'0'0'82,"0"0"-33,0 0 70,0 0-32,0 0-87,27 89 0,-19 9 67,-5 14-26,-3 3-29,0-4-2,-6-5 5,-11-13-4,4-7-11,0-18 0,7-17-14,4-17-14,2-22-6,0-12 8,21-20 26,9-27 14,9-15-13,3-5 4,-1-3-1,-2 5 19,-6 12 12,-5 15-13,-6 15 22,-8 13-14,-2 10-16,3 5-14,4 27-12,4 9 12,-4 8 0,-4 2-2,-9-1 1,-3-8-14,1-7-30,2-8-24,9-11-8,7-10-48,13-6 36,8-16 21,3-17-10,-4-9 74,-11-8 4,-8-8 33,-14 3 6,-8 2 13,-1 14 0,-4 14 21,-17 18 5,-7 7-71,-8 19-7,1 20-9,0 14 1,11 3 1,10 1 0,12-10-12,2-8-4,13-16-4,13-12 12,4-11 15,5-3 4,-1-26 4,-4-6 2,-6-5 10,-6 2 35,-8 7-15,-4 11 0,-3 10-7,-3 10-8,0 0-25,0 19-24,0 9 24,0 6 0,1-1 0,13-7-5,1-4-5,10-11-6,6-8 13,8-3 3,7-11 5,2-18 0,3-12 0,-6-3 2,-7-4 2,-9-1 4,-14-4-2,-14 3-1,-1 11-10,-13 14-7,-13 13-8,1 12 3,1 15-7,7 24-1,8 13 13,9 10 7,2 6 4,18-2 7,2-4 10,-8-8 4,-3-10-7,-9-5-9,-2-13-9,0-7-1,0-11-17,0-8-5,0-11 23,7-16 3,19-7-2,13-3-1,11-2 0,7 0 2,5-3-1,0-2 0,-3-2 4,-6-3-5,-6-1 5,-10 4-5,-11 10 4,-15 11 6,-11 11 4,-2 11-3,-29 3-11,-13 12-4,-6 19 3,3 8-1,14 10-5,20-3 5,13 0 2,15-7 3,22-7 9,10-5 6,7-9-8,6-4 4,1-6-12,-1-4-2,0-4-2,-6 0-69,-7 0-105,-9-12-101,-12-3-219</inkml:trace>
  <inkml:trace contextRef="#ctx0" brushRef="#br0" timeOffset="-89120.23">15987 1906 1,'0'0'371,"-82"6"-289,58-5 84,14-1 76,10 0-35,21 0 11,43-5-57,49-15-41,50-10-70,33-5-13,11-5-3,-2 3-14,-21 3-1,-22 5-5,-30 6-6,-29 7-4,-32 4-2,-34 6-2,-26 4-3,-11 2-24,-39 0-48,-34 13 14,-37 6 3,-32 8 23,-21 3-10,-14 8 18,-11 3 27,1 5 1,13 0 5,23-7-4,43-8-2,40-12 17,38-9 26,30-9 8,23-1 18,59-8-13,51-14 1,49-9-29,28-6-16,12 1 2,-5 2-14,-19 9-2,-27 9-2,-36 12-39,-39 4-80,-40 4-184,-37 6-302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4E41-41B7-40F9-B930-80261A3CE743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C54D-5F69-4FB8-9418-3CCA250D0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5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1EAAC-1D90-41A5-92C2-52A8E6DFA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A0C8-D2FE-4603-BB81-95B9A3FA2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2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1FD3-6246-46F5-A198-72F86403D1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5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E92E2-658A-461E-88CA-613EF6CC4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57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FA26-6B49-4165-9158-F900CAC32F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35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D1A1-290D-4010-8C13-8CEF8C24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86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2D2DC-EDA9-4FAE-80B5-CFBA0C8650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609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FC04-9F22-4697-827C-A6A434A6E3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99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ACA67-611B-4D6F-A68B-111BA7B881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8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61326-DADC-4F81-9BD4-C15A957F86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04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3F44-0FB3-4318-8314-C340227972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3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2483-E134-4AE4-AB79-CA2620FD5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B028-C717-4B85-B798-2D279817C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04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88CB-3980-46ED-8780-E4BD925933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7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fld id="{537E869F-2107-4273-981B-8D7E3035D2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4.xml"/><Relationship Id="rId5" Type="http://schemas.openxmlformats.org/officeDocument/2006/relationships/image" Target="../media/image36.emf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1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2.emf"/><Relationship Id="rId5" Type="http://schemas.openxmlformats.org/officeDocument/2006/relationships/image" Target="../media/image19.png"/><Relationship Id="rId10" Type="http://schemas.openxmlformats.org/officeDocument/2006/relationships/customXml" Target="../ink/ink8.xml"/><Relationship Id="rId4" Type="http://schemas.openxmlformats.org/officeDocument/2006/relationships/image" Target="../media/image18.png"/><Relationship Id="rId9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10.x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412776"/>
            <a:ext cx="8064500" cy="1752600"/>
          </a:xfrm>
        </p:spPr>
        <p:txBody>
          <a:bodyPr/>
          <a:lstStyle/>
          <a:p>
            <a:pPr eaLnBrk="1" hangingPunct="1"/>
            <a:r>
              <a:rPr lang="en-US" altLang="en-US" sz="3400" b="1" dirty="0">
                <a:cs typeface="Times New Roman" pitchFamily="18" charset="0"/>
              </a:rPr>
              <a:t>Basic Electrical Engineering (BEEE101L)</a:t>
            </a:r>
            <a:endParaRPr lang="en-US" altLang="zh-TW" sz="34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3573016"/>
            <a:ext cx="3888432" cy="2448272"/>
          </a:xfrm>
        </p:spPr>
        <p:txBody>
          <a:bodyPr/>
          <a:lstStyle/>
          <a:p>
            <a:pPr>
              <a:defRPr/>
            </a:pPr>
            <a:r>
              <a:rPr lang="en-US" sz="2000" i="1" dirty="0">
                <a:latin typeface="+mj-lt"/>
                <a:cs typeface="Times New Roman" pitchFamily="18" charset="0"/>
              </a:rPr>
              <a:t>Presented By</a:t>
            </a: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Dr. </a:t>
            </a:r>
            <a:r>
              <a:rPr lang="en-US" sz="2000" dirty="0" err="1">
                <a:latin typeface="+mj-lt"/>
                <a:cs typeface="Times New Roman" pitchFamily="18" charset="0"/>
              </a:rPr>
              <a:t>Maddela</a:t>
            </a:r>
            <a:r>
              <a:rPr lang="en-US" sz="2000" dirty="0">
                <a:latin typeface="+mj-lt"/>
                <a:cs typeface="Times New Roman" pitchFamily="18" charset="0"/>
              </a:rPr>
              <a:t> Chinna </a:t>
            </a:r>
            <a:r>
              <a:rPr lang="en-US" sz="2000" dirty="0" err="1">
                <a:latin typeface="+mj-lt"/>
                <a:cs typeface="Times New Roman" pitchFamily="18" charset="0"/>
              </a:rPr>
              <a:t>Obaiah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Assistant Professor (Sr)</a:t>
            </a: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School of Electrical Engineering</a:t>
            </a:r>
          </a:p>
          <a:p>
            <a:pPr>
              <a:defRPr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01208"/>
            <a:ext cx="4548808" cy="1544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80800" y="153720"/>
              <a:ext cx="5480280" cy="82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440" y="142920"/>
                <a:ext cx="5501520" cy="84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7" y="404664"/>
            <a:ext cx="7525420" cy="272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7" y="3287266"/>
            <a:ext cx="6381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7" y="4005064"/>
            <a:ext cx="6096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9496" y="5086925"/>
                <a:ext cx="8126959" cy="64633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Transform the frequency (phasor) domain voltage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/>
                      </a:rPr>
                      <m:t>𝒗</m:t>
                    </m:r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/>
                      </a:rPr>
                      <m:t>=</m:t>
                    </m:r>
                    <m:r>
                      <a:rPr lang="en-IN" b="1" i="1" smtClean="0">
                        <a:latin typeface="Cambria Math"/>
                      </a:rPr>
                      <m:t>𝟏𝟏𝟓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∠−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𝟒𝟓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en-IN" dirty="0"/>
                  <a:t> volts into the time-domain.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6" y="5086925"/>
                <a:ext cx="8126959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600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260" y="5795972"/>
                <a:ext cx="3317768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/>
                      </a:rPr>
                      <m:t>𝒗</m:t>
                    </m:r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/>
                      </a:rPr>
                      <m:t>=</m:t>
                    </m:r>
                    <m:r>
                      <a:rPr lang="en-IN" b="1" i="1" smtClean="0">
                        <a:latin typeface="Cambria Math"/>
                      </a:rPr>
                      <m:t>𝟏𝟏𝟓</m:t>
                    </m:r>
                    <m:r>
                      <a:rPr lang="en-IN" b="1" i="1" smtClean="0">
                        <a:latin typeface="Cambria Math"/>
                      </a:rPr>
                      <m:t>𝒄𝒐𝒔</m:t>
                    </m:r>
                    <m:r>
                      <a:rPr lang="en-IN" b="1" i="1" smtClean="0">
                        <a:latin typeface="Cambria Math"/>
                      </a:rPr>
                      <m:t>(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𝝎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𝒕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𝟒𝟓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dirty="0"/>
                  <a:t> volts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0" y="5795972"/>
                <a:ext cx="3317768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r="-73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53760" y="218160"/>
              <a:ext cx="8280720" cy="663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800" y="205200"/>
                <a:ext cx="8308800" cy="66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8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6"/>
            <a:ext cx="5256584" cy="116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4024"/>
            <a:ext cx="7992888" cy="431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7240" y="2160"/>
              <a:ext cx="8729280" cy="684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" y="-12600"/>
                <a:ext cx="8754840" cy="68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404720" y="982800"/>
              <a:ext cx="7503840" cy="4116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9960" y="975600"/>
                <a:ext cx="752724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0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0907"/>
          </a:xfrm>
        </p:spPr>
        <p:txBody>
          <a:bodyPr/>
          <a:lstStyle/>
          <a:p>
            <a:r>
              <a:rPr lang="en-IN" dirty="0"/>
              <a:t>Phasor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94" y="1268760"/>
            <a:ext cx="4269376" cy="4530725"/>
          </a:xfrm>
        </p:spPr>
        <p:txBody>
          <a:bodyPr/>
          <a:lstStyle/>
          <a:p>
            <a:r>
              <a:rPr lang="en-IN" sz="2400" dirty="0">
                <a:latin typeface="+mj-lt"/>
              </a:rPr>
              <a:t>Phasor diagram is a sketch in a complex plane showing the relationship between the phasor voltage and phasor current for a given circuit.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0917"/>
            <a:ext cx="4536504" cy="394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73" y="5661248"/>
            <a:ext cx="4598827" cy="25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14648"/>
            <a:ext cx="4613022" cy="197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394640" y="199080"/>
              <a:ext cx="7571160" cy="626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2400" y="184680"/>
                <a:ext cx="7594560" cy="62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90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8240" y="380160"/>
              <a:ext cx="9000360" cy="6385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80" y="365040"/>
                <a:ext cx="9021960" cy="64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30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3600" y="2160"/>
              <a:ext cx="10011600" cy="6760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20" y="-11880"/>
                <a:ext cx="10030680" cy="67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39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Sinusoidal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</a:rPr>
              <a:t>Wave form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Equation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Phasor</a:t>
            </a:r>
            <a:endParaRPr lang="en-IN" sz="2400" dirty="0">
              <a:latin typeface="+mj-lt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195736" y="3501008"/>
            <a:ext cx="558450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2" y="1758846"/>
            <a:ext cx="2909927" cy="112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40" y="4509120"/>
            <a:ext cx="1945488" cy="133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02" y="1739638"/>
            <a:ext cx="781050" cy="53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9058" y="4871913"/>
            <a:ext cx="91916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01960" y="851760"/>
              <a:ext cx="8914680" cy="495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160" y="838440"/>
                <a:ext cx="8942040" cy="49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91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2" y="300867"/>
            <a:ext cx="3694113" cy="46196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erpetua" pitchFamily="18" charset="0"/>
              </a:defRPr>
            </a:lvl2pPr>
            <a:lvl3pPr marL="1143000">
              <a:defRPr sz="2000">
                <a:solidFill>
                  <a:schemeClr val="tx1"/>
                </a:solidFill>
                <a:latin typeface="Perpetua" pitchFamily="18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Perpetua" pitchFamily="18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Perpetua" pitchFamily="18" charset="0"/>
              </a:defRPr>
            </a:lvl5pPr>
            <a:lvl6pPr marL="2514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</a:defRPr>
            </a:lvl6pPr>
            <a:lvl7pPr marL="29718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</a:defRPr>
            </a:lvl7pPr>
            <a:lvl8pPr marL="34290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</a:defRPr>
            </a:lvl8pPr>
            <a:lvl9pPr marL="38862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BASIC TRIGONOMETRY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784033"/>
              </p:ext>
            </p:extLst>
          </p:nvPr>
        </p:nvGraphicFramePr>
        <p:xfrm>
          <a:off x="539552" y="3297336"/>
          <a:ext cx="41275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3746500" imgH="2184400" progId="Equation.3">
                  <p:embed/>
                </p:oleObj>
              </mc:Choice>
              <mc:Fallback>
                <p:oleObj name="Equation" r:id="rId3" imgW="3746500" imgH="21844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97336"/>
                        <a:ext cx="4127500" cy="27432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813157"/>
              </p:ext>
            </p:extLst>
          </p:nvPr>
        </p:nvGraphicFramePr>
        <p:xfrm>
          <a:off x="468189" y="929481"/>
          <a:ext cx="427990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3365500" imgH="1651000" progId="Equation.3">
                  <p:embed/>
                </p:oleObj>
              </mc:Choice>
              <mc:Fallback>
                <p:oleObj name="Equation" r:id="rId5" imgW="3365500" imgH="16510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89" y="929481"/>
                        <a:ext cx="4279900" cy="23368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00538"/>
              </p:ext>
            </p:extLst>
          </p:nvPr>
        </p:nvGraphicFramePr>
        <p:xfrm>
          <a:off x="5257800" y="2514600"/>
          <a:ext cx="3022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3022600" imgH="901700" progId="Equation.3">
                  <p:embed/>
                </p:oleObj>
              </mc:Choice>
              <mc:Fallback>
                <p:oleObj name="Equation" r:id="rId7" imgW="3022600" imgH="90170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14600"/>
                        <a:ext cx="3022600" cy="9017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5165725" y="744538"/>
            <a:ext cx="2941638" cy="1376362"/>
            <a:chOff x="3254" y="133"/>
            <a:chExt cx="1853" cy="867"/>
          </a:xfrm>
        </p:grpSpPr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254" y="133"/>
              <a:ext cx="1853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</a:rPr>
                <a:t>RADIANS AND DEGREES</a:t>
              </a:r>
            </a:p>
          </p:txBody>
        </p:sp>
        <p:graphicFrame>
          <p:nvGraphicFramePr>
            <p:cNvPr id="12" name="Object 6"/>
            <p:cNvGraphicFramePr>
              <a:graphicFrameLocks noChangeAspect="1"/>
            </p:cNvGraphicFramePr>
            <p:nvPr/>
          </p:nvGraphicFramePr>
          <p:xfrm>
            <a:off x="3312" y="432"/>
            <a:ext cx="1728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Equation" r:id="rId9" imgW="2743200" imgH="901700" progId="Equation.3">
                    <p:embed/>
                  </p:oleObj>
                </mc:Choice>
                <mc:Fallback>
                  <p:oleObj name="Equation" r:id="rId9" imgW="2743200" imgH="901700" progId="Equation.3">
                    <p:embed/>
                    <p:pic>
                      <p:nvPicPr>
                        <p:cNvPr id="1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432"/>
                          <a:ext cx="1728" cy="568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35" y="3933056"/>
            <a:ext cx="3711674" cy="1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90080" y="1481040"/>
              <a:ext cx="8661240" cy="503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080" y="1466640"/>
                <a:ext cx="8682120" cy="50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45422" y="332656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PHASORS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5422" y="1218481"/>
            <a:ext cx="7772400" cy="4572000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dirty="0">
                <a:latin typeface="+mj-lt"/>
              </a:rPr>
              <a:t>The notion of solving ac circuits using phasors was first introduced by Charles Steinmetz in 1893.</a:t>
            </a:r>
          </a:p>
          <a:p>
            <a:pPr algn="just"/>
            <a:r>
              <a:rPr lang="en-US" b="0" dirty="0">
                <a:latin typeface="+mj-lt"/>
              </a:rPr>
              <a:t>Sinusoids are easily expressed in terms of phasors, which are more convenient to work with than sine and cosine functions.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422" y="3724352"/>
            <a:ext cx="7391400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phasor is a complex number that represents the amplitude and phase of a sinusoid.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4" y="4653136"/>
            <a:ext cx="7086600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48844" y="4977581"/>
            <a:ext cx="1195644" cy="52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090054" y="5549347"/>
            <a:ext cx="403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466200" y="145800"/>
              <a:ext cx="7504560" cy="6029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120" y="135000"/>
                <a:ext cx="7529760" cy="60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27038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latin typeface="Book Antiqua" pitchFamily="18" charset="0"/>
              </a:rPr>
              <a:t>Phasor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00200"/>
            <a:ext cx="7772400" cy="4572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+mj-lt"/>
              </a:rPr>
              <a:t>For analysis of alternating circuits, a sinusoidal quantity (voltage or current) is </a:t>
            </a:r>
            <a:r>
              <a:rPr lang="en-US" u="sng" dirty="0">
                <a:solidFill>
                  <a:srgbClr val="00B0F0"/>
                </a:solidFill>
                <a:latin typeface="+mj-lt"/>
              </a:rPr>
              <a:t>represented by a </a:t>
            </a:r>
            <a:r>
              <a:rPr lang="en-US" i="1" u="sng" dirty="0">
                <a:solidFill>
                  <a:srgbClr val="FF0000"/>
                </a:solidFill>
                <a:latin typeface="+mj-lt"/>
              </a:rPr>
              <a:t>line of definite length rotating in anti-clock wise direction</a:t>
            </a:r>
            <a:r>
              <a:rPr lang="en-US" i="1" u="sng" dirty="0">
                <a:solidFill>
                  <a:srgbClr val="00B0F0"/>
                </a:solidFill>
                <a:latin typeface="+mj-lt"/>
              </a:rPr>
              <a:t> with the same angular velocity as that of the sinusoidal quantity</a:t>
            </a:r>
            <a:r>
              <a:rPr lang="en-US" i="1" dirty="0">
                <a:latin typeface="+mj-lt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This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rotating line is called a ‘Phasor</a:t>
            </a:r>
            <a:r>
              <a:rPr lang="en-US" dirty="0">
                <a:latin typeface="+mj-lt"/>
              </a:rPr>
              <a:t>’.</a:t>
            </a:r>
          </a:p>
          <a:p>
            <a:pPr algn="just"/>
            <a:r>
              <a:rPr lang="en-US" dirty="0">
                <a:latin typeface="+mj-lt"/>
              </a:rPr>
              <a:t>However, a sinusoid is specified by its amplitude and phase angle, they are termed as Phasor.</a:t>
            </a:r>
          </a:p>
          <a:p>
            <a:pPr algn="just"/>
            <a:r>
              <a:rPr lang="en-US" i="1" dirty="0">
                <a:solidFill>
                  <a:srgbClr val="00B0F0"/>
                </a:solidFill>
                <a:latin typeface="+mj-lt"/>
              </a:rPr>
              <a:t>A phasor is a complex number that represents the </a:t>
            </a:r>
            <a:r>
              <a:rPr lang="en-US" i="1" dirty="0">
                <a:solidFill>
                  <a:srgbClr val="FF0000"/>
                </a:solidFill>
                <a:latin typeface="+mj-lt"/>
              </a:rPr>
              <a:t>amplitude and phase of a sinusoid</a:t>
            </a:r>
            <a:r>
              <a:rPr lang="en-US" i="1" dirty="0">
                <a:solidFill>
                  <a:srgbClr val="00B0F0"/>
                </a:solidFill>
                <a:latin typeface="+mj-lt"/>
              </a:rPr>
              <a:t>.</a:t>
            </a:r>
          </a:p>
          <a:p>
            <a:pPr algn="just"/>
            <a:endParaRPr lang="en-US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4120" y="65520"/>
              <a:ext cx="7380000" cy="395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040" y="51480"/>
                <a:ext cx="7399800" cy="39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84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0" y="609600"/>
            <a:ext cx="882923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7000" y="1053000"/>
              <a:ext cx="5807520" cy="231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960" y="1040760"/>
                <a:ext cx="582660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36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99499" y="274115"/>
            <a:ext cx="883092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Phasors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94394"/>
            <a:ext cx="6749249" cy="114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082" y="2060848"/>
            <a:ext cx="3410894" cy="409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5" y="2348880"/>
            <a:ext cx="5057677" cy="1575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4405239" cy="82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3962330" cy="62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4" y="5441526"/>
            <a:ext cx="45243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387000" y="159840"/>
              <a:ext cx="7423560" cy="6025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800" y="149040"/>
                <a:ext cx="7443000" cy="60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411840" y="919800"/>
              <a:ext cx="1205640" cy="2534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960" y="907200"/>
                <a:ext cx="1233720" cy="25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63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93" y="260648"/>
            <a:ext cx="601772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920" y="137160"/>
              <a:ext cx="9099720" cy="634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0" y="125640"/>
                <a:ext cx="9113400" cy="63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60920" y="5033520"/>
              <a:ext cx="1573920" cy="124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1920" y="5024520"/>
                <a:ext cx="1593360" cy="12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75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6064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Phasor Transformation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19" y="1124744"/>
            <a:ext cx="4910137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26654"/>
            <a:ext cx="3865563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2996952"/>
            <a:ext cx="3767137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85184"/>
            <a:ext cx="4772924" cy="101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8480" y="44280"/>
              <a:ext cx="8494560" cy="6533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20" y="31320"/>
                <a:ext cx="8519040" cy="65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7778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5107</TotalTime>
  <Words>236</Words>
  <Application>Microsoft Office PowerPoint</Application>
  <PresentationFormat>On-screen Show (4:3)</PresentationFormat>
  <Paragraphs>31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Edge</vt:lpstr>
      <vt:lpstr>Basic Electrical Engineering (BEEE101L)</vt:lpstr>
      <vt:lpstr>Representation of Sinusoidal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Phasor diagrams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ssjang</dc:creator>
  <cp:lastModifiedBy>Rahul Karthik S</cp:lastModifiedBy>
  <cp:revision>500</cp:revision>
  <dcterms:created xsi:type="dcterms:W3CDTF">2003-10-24T02:29:51Z</dcterms:created>
  <dcterms:modified xsi:type="dcterms:W3CDTF">2022-03-24T03:17:15Z</dcterms:modified>
</cp:coreProperties>
</file>